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7" r:id="rId3"/>
    <p:sldId id="297" r:id="rId4"/>
    <p:sldId id="299" r:id="rId5"/>
    <p:sldId id="300" r:id="rId6"/>
    <p:sldId id="298" r:id="rId7"/>
    <p:sldId id="301" r:id="rId8"/>
    <p:sldId id="296" r:id="rId9"/>
    <p:sldId id="302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294" r:id="rId18"/>
    <p:sldId id="295" r:id="rId19"/>
  </p:sldIdLst>
  <p:sldSz cx="12192000" cy="6858000"/>
  <p:notesSz cx="7023100" cy="93091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8CD5883-DFFD-4F97-A17F-82D71514D3D2}">
          <p14:sldIdLst>
            <p14:sldId id="256"/>
            <p14:sldId id="287"/>
            <p14:sldId id="297"/>
            <p14:sldId id="299"/>
            <p14:sldId id="300"/>
            <p14:sldId id="298"/>
            <p14:sldId id="301"/>
            <p14:sldId id="296"/>
            <p14:sldId id="302"/>
            <p14:sldId id="304"/>
            <p14:sldId id="305"/>
            <p14:sldId id="306"/>
            <p14:sldId id="307"/>
            <p14:sldId id="308"/>
            <p14:sldId id="309"/>
            <p14:sldId id="310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660"/>
  </p:normalViewPr>
  <p:slideViewPr>
    <p:cSldViewPr snapToGrid="0">
      <p:cViewPr varScale="1">
        <p:scale>
          <a:sx n="45" d="100"/>
          <a:sy n="45" d="100"/>
        </p:scale>
        <p:origin x="8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Leisi Ibarra Segura" userId="8bccacc6-549a-4a1b-a3e4-f737fd8dd3bf" providerId="ADAL" clId="{1643462D-85AE-40FC-815C-7D845A97A967}"/>
    <pc:docChg chg="undo redo custSel addSld delSld modSld sldOrd modSection">
      <pc:chgData name="María Leisi Ibarra Segura" userId="8bccacc6-549a-4a1b-a3e4-f737fd8dd3bf" providerId="ADAL" clId="{1643462D-85AE-40FC-815C-7D845A97A967}" dt="2018-08-13T15:55:12.246" v="1747" actId="20577"/>
      <pc:docMkLst>
        <pc:docMk/>
      </pc:docMkLst>
      <pc:sldChg chg="modSp">
        <pc:chgData name="María Leisi Ibarra Segura" userId="8bccacc6-549a-4a1b-a3e4-f737fd8dd3bf" providerId="ADAL" clId="{1643462D-85AE-40FC-815C-7D845A97A967}" dt="2018-08-13T15:55:12.246" v="1747" actId="20577"/>
        <pc:sldMkLst>
          <pc:docMk/>
          <pc:sldMk cId="1409020713" sldId="295"/>
        </pc:sldMkLst>
        <pc:spChg chg="mod">
          <ac:chgData name="María Leisi Ibarra Segura" userId="8bccacc6-549a-4a1b-a3e4-f737fd8dd3bf" providerId="ADAL" clId="{1643462D-85AE-40FC-815C-7D845A97A967}" dt="2018-08-13T15:55:12.246" v="1747" actId="20577"/>
          <ac:spMkLst>
            <pc:docMk/>
            <pc:sldMk cId="1409020713" sldId="295"/>
            <ac:spMk id="4" creationId="{6954EDC9-B920-40EA-BB98-FE9E5505EFC4}"/>
          </ac:spMkLst>
        </pc:spChg>
      </pc:sldChg>
      <pc:sldChg chg="addSp delSp modSp ord modAnim">
        <pc:chgData name="María Leisi Ibarra Segura" userId="8bccacc6-549a-4a1b-a3e4-f737fd8dd3bf" providerId="ADAL" clId="{1643462D-85AE-40FC-815C-7D845A97A967}" dt="2018-07-25T16:16:26.896" v="164" actId="1076"/>
        <pc:sldMkLst>
          <pc:docMk/>
          <pc:sldMk cId="3353392988" sldId="302"/>
        </pc:sldMkLst>
        <pc:spChg chg="add del mod">
          <ac:chgData name="María Leisi Ibarra Segura" userId="8bccacc6-549a-4a1b-a3e4-f737fd8dd3bf" providerId="ADAL" clId="{1643462D-85AE-40FC-815C-7D845A97A967}" dt="2018-07-25T16:07:43.435" v="123" actId="478"/>
          <ac:spMkLst>
            <pc:docMk/>
            <pc:sldMk cId="3353392988" sldId="302"/>
            <ac:spMk id="2" creationId="{CE6A5465-B7FF-4406-974D-0B9E38F0A14F}"/>
          </ac:spMkLst>
        </pc:spChg>
        <pc:spChg chg="add mod">
          <ac:chgData name="María Leisi Ibarra Segura" userId="8bccacc6-549a-4a1b-a3e4-f737fd8dd3bf" providerId="ADAL" clId="{1643462D-85AE-40FC-815C-7D845A97A967}" dt="2018-07-25T15:51:05.382" v="25" actId="207"/>
          <ac:spMkLst>
            <pc:docMk/>
            <pc:sldMk cId="3353392988" sldId="302"/>
            <ac:spMk id="3" creationId="{FB239A54-5D99-47FB-9DD8-98A1DCE1742F}"/>
          </ac:spMkLst>
        </pc:spChg>
        <pc:spChg chg="add mod">
          <ac:chgData name="María Leisi Ibarra Segura" userId="8bccacc6-549a-4a1b-a3e4-f737fd8dd3bf" providerId="ADAL" clId="{1643462D-85AE-40FC-815C-7D845A97A967}" dt="2018-07-25T16:09:34.056" v="132" actId="1076"/>
          <ac:spMkLst>
            <pc:docMk/>
            <pc:sldMk cId="3353392988" sldId="302"/>
            <ac:spMk id="8" creationId="{BE7F6F58-0940-4F57-9760-A956FCC12703}"/>
          </ac:spMkLst>
        </pc:spChg>
        <pc:graphicFrameChg chg="add mod">
          <ac:chgData name="María Leisi Ibarra Segura" userId="8bccacc6-549a-4a1b-a3e4-f737fd8dd3bf" providerId="ADAL" clId="{1643462D-85AE-40FC-815C-7D845A97A967}" dt="2018-07-25T16:09:16.590" v="131" actId="14861"/>
          <ac:graphicFrameMkLst>
            <pc:docMk/>
            <pc:sldMk cId="3353392988" sldId="302"/>
            <ac:graphicFrameMk id="9" creationId="{90CC0008-9CE4-4DBA-8E4D-B8D8CB450939}"/>
          </ac:graphicFrameMkLst>
        </pc:graphicFrameChg>
        <pc:picChg chg="add mod modCrop">
          <ac:chgData name="María Leisi Ibarra Segura" userId="8bccacc6-549a-4a1b-a3e4-f737fd8dd3bf" providerId="ADAL" clId="{1643462D-85AE-40FC-815C-7D845A97A967}" dt="2018-07-25T16:07:54.248" v="125" actId="1076"/>
          <ac:picMkLst>
            <pc:docMk/>
            <pc:sldMk cId="3353392988" sldId="302"/>
            <ac:picMk id="7" creationId="{B3223F8C-D882-4231-BA51-52E013B2C765}"/>
          </ac:picMkLst>
        </pc:picChg>
      </pc:sldChg>
      <pc:sldChg chg="addSp delSp modSp modAnim">
        <pc:chgData name="María Leisi Ibarra Segura" userId="8bccacc6-549a-4a1b-a3e4-f737fd8dd3bf" providerId="ADAL" clId="{1643462D-85AE-40FC-815C-7D845A97A967}" dt="2018-07-25T16:45:12.163" v="358" actId="20577"/>
        <pc:sldMkLst>
          <pc:docMk/>
          <pc:sldMk cId="81202265" sldId="304"/>
        </pc:sldMkLst>
        <pc:spChg chg="add del mod">
          <ac:chgData name="María Leisi Ibarra Segura" userId="8bccacc6-549a-4a1b-a3e4-f737fd8dd3bf" providerId="ADAL" clId="{1643462D-85AE-40FC-815C-7D845A97A967}" dt="2018-07-25T16:33:30.566" v="263" actId="478"/>
          <ac:spMkLst>
            <pc:docMk/>
            <pc:sldMk cId="81202265" sldId="304"/>
            <ac:spMk id="2" creationId="{F3A5ADAD-2988-460F-B463-C357BFE8F284}"/>
          </ac:spMkLst>
        </pc:spChg>
        <pc:spChg chg="add mod">
          <ac:chgData name="María Leisi Ibarra Segura" userId="8bccacc6-549a-4a1b-a3e4-f737fd8dd3bf" providerId="ADAL" clId="{1643462D-85AE-40FC-815C-7D845A97A967}" dt="2018-07-25T16:41:24.152" v="353" actId="1076"/>
          <ac:spMkLst>
            <pc:docMk/>
            <pc:sldMk cId="81202265" sldId="304"/>
            <ac:spMk id="5" creationId="{81556A9C-11C6-464B-B1AB-B563502F031D}"/>
          </ac:spMkLst>
        </pc:spChg>
        <pc:spChg chg="add mod">
          <ac:chgData name="María Leisi Ibarra Segura" userId="8bccacc6-549a-4a1b-a3e4-f737fd8dd3bf" providerId="ADAL" clId="{1643462D-85AE-40FC-815C-7D845A97A967}" dt="2018-07-25T16:26:59.780" v="239" actId="1076"/>
          <ac:spMkLst>
            <pc:docMk/>
            <pc:sldMk cId="81202265" sldId="304"/>
            <ac:spMk id="8" creationId="{A3DDCB4B-FE36-4D84-9555-FAED3258E5C1}"/>
          </ac:spMkLst>
        </pc:spChg>
        <pc:graphicFrameChg chg="add mod">
          <ac:chgData name="María Leisi Ibarra Segura" userId="8bccacc6-549a-4a1b-a3e4-f737fd8dd3bf" providerId="ADAL" clId="{1643462D-85AE-40FC-815C-7D845A97A967}" dt="2018-07-25T16:45:12.163" v="358" actId="20577"/>
          <ac:graphicFrameMkLst>
            <pc:docMk/>
            <pc:sldMk cId="81202265" sldId="304"/>
            <ac:graphicFrameMk id="9" creationId="{79C79CE2-DCD6-4601-BEFA-9EB4FD025413}"/>
          </ac:graphicFrameMkLst>
        </pc:graphicFrameChg>
        <pc:picChg chg="add mod">
          <ac:chgData name="María Leisi Ibarra Segura" userId="8bccacc6-549a-4a1b-a3e4-f737fd8dd3bf" providerId="ADAL" clId="{1643462D-85AE-40FC-815C-7D845A97A967}" dt="2018-07-25T16:23:17.692" v="228" actId="1076"/>
          <ac:picMkLst>
            <pc:docMk/>
            <pc:sldMk cId="81202265" sldId="304"/>
            <ac:picMk id="7" creationId="{96A6BC5F-07F4-40E6-8D9C-96A60ADFE711}"/>
          </ac:picMkLst>
        </pc:picChg>
      </pc:sldChg>
      <pc:sldChg chg="addSp modSp modAnim">
        <pc:chgData name="María Leisi Ibarra Segura" userId="8bccacc6-549a-4a1b-a3e4-f737fd8dd3bf" providerId="ADAL" clId="{1643462D-85AE-40FC-815C-7D845A97A967}" dt="2018-07-25T17:04:30.032" v="522" actId="1076"/>
        <pc:sldMkLst>
          <pc:docMk/>
          <pc:sldMk cId="4000405229" sldId="305"/>
        </pc:sldMkLst>
        <pc:spChg chg="add">
          <ac:chgData name="María Leisi Ibarra Segura" userId="8bccacc6-549a-4a1b-a3e4-f737fd8dd3bf" providerId="ADAL" clId="{1643462D-85AE-40FC-815C-7D845A97A967}" dt="2018-07-25T15:51:24.604" v="27" actId="1076"/>
          <ac:spMkLst>
            <pc:docMk/>
            <pc:sldMk cId="4000405229" sldId="305"/>
            <ac:spMk id="5" creationId="{F85887CE-85A1-4E16-9A76-37593B3D0A99}"/>
          </ac:spMkLst>
        </pc:spChg>
        <pc:spChg chg="add mod">
          <ac:chgData name="María Leisi Ibarra Segura" userId="8bccacc6-549a-4a1b-a3e4-f737fd8dd3bf" providerId="ADAL" clId="{1643462D-85AE-40FC-815C-7D845A97A967}" dt="2018-07-25T16:51:20.229" v="389" actId="14861"/>
          <ac:spMkLst>
            <pc:docMk/>
            <pc:sldMk cId="4000405229" sldId="305"/>
            <ac:spMk id="7" creationId="{B956B1B1-D787-4F8A-9947-9C1C17FD4CB3}"/>
          </ac:spMkLst>
        </pc:spChg>
        <pc:spChg chg="add mod">
          <ac:chgData name="María Leisi Ibarra Segura" userId="8bccacc6-549a-4a1b-a3e4-f737fd8dd3bf" providerId="ADAL" clId="{1643462D-85AE-40FC-815C-7D845A97A967}" dt="2018-07-25T17:03:29.264" v="516" actId="255"/>
          <ac:spMkLst>
            <pc:docMk/>
            <pc:sldMk cId="4000405229" sldId="305"/>
            <ac:spMk id="9" creationId="{E26C6BE4-0D0A-4FF8-801A-190B90933355}"/>
          </ac:spMkLst>
        </pc:spChg>
        <pc:graphicFrameChg chg="add mod">
          <ac:chgData name="María Leisi Ibarra Segura" userId="8bccacc6-549a-4a1b-a3e4-f737fd8dd3bf" providerId="ADAL" clId="{1643462D-85AE-40FC-815C-7D845A97A967}" dt="2018-07-25T16:59:53.203" v="468" actId="14861"/>
          <ac:graphicFrameMkLst>
            <pc:docMk/>
            <pc:sldMk cId="4000405229" sldId="305"/>
            <ac:graphicFrameMk id="8" creationId="{437F97E7-C40F-4B84-A113-611D70DB511C}"/>
          </ac:graphicFrameMkLst>
        </pc:graphicFrameChg>
        <pc:picChg chg="add mod">
          <ac:chgData name="María Leisi Ibarra Segura" userId="8bccacc6-549a-4a1b-a3e4-f737fd8dd3bf" providerId="ADAL" clId="{1643462D-85AE-40FC-815C-7D845A97A967}" dt="2018-07-25T16:47:43.168" v="362" actId="1076"/>
          <ac:picMkLst>
            <pc:docMk/>
            <pc:sldMk cId="4000405229" sldId="305"/>
            <ac:picMk id="3" creationId="{F9402507-C5CC-46D8-80A0-DBBB9993DD24}"/>
          </ac:picMkLst>
        </pc:picChg>
      </pc:sldChg>
      <pc:sldChg chg="addSp delSp modSp add ord modAnim">
        <pc:chgData name="María Leisi Ibarra Segura" userId="8bccacc6-549a-4a1b-a3e4-f737fd8dd3bf" providerId="ADAL" clId="{1643462D-85AE-40FC-815C-7D845A97A967}" dt="2018-07-25T17:24:37.661" v="723" actId="20577"/>
        <pc:sldMkLst>
          <pc:docMk/>
          <pc:sldMk cId="786764514" sldId="306"/>
        </pc:sldMkLst>
        <pc:spChg chg="add del mod">
          <ac:chgData name="María Leisi Ibarra Segura" userId="8bccacc6-549a-4a1b-a3e4-f737fd8dd3bf" providerId="ADAL" clId="{1643462D-85AE-40FC-815C-7D845A97A967}" dt="2018-07-25T17:12:23.439" v="578" actId="478"/>
          <ac:spMkLst>
            <pc:docMk/>
            <pc:sldMk cId="786764514" sldId="306"/>
            <ac:spMk id="2" creationId="{6B6A2DD0-1A9E-437E-AFF6-AAC18C2B9BF3}"/>
          </ac:spMkLst>
        </pc:spChg>
        <pc:spChg chg="add mod">
          <ac:chgData name="María Leisi Ibarra Segura" userId="8bccacc6-549a-4a1b-a3e4-f737fd8dd3bf" providerId="ADAL" clId="{1643462D-85AE-40FC-815C-7D845A97A967}" dt="2018-07-25T17:18:08.040" v="707" actId="20577"/>
          <ac:spMkLst>
            <pc:docMk/>
            <pc:sldMk cId="786764514" sldId="306"/>
            <ac:spMk id="3" creationId="{55A94C26-4E8C-4A98-9666-4A9D7BD23A6D}"/>
          </ac:spMkLst>
        </pc:spChg>
        <pc:spChg chg="add">
          <ac:chgData name="María Leisi Ibarra Segura" userId="8bccacc6-549a-4a1b-a3e4-f737fd8dd3bf" providerId="ADAL" clId="{1643462D-85AE-40FC-815C-7D845A97A967}" dt="2018-07-25T15:51:26.370" v="28" actId="20577"/>
          <ac:spMkLst>
            <pc:docMk/>
            <pc:sldMk cId="786764514" sldId="306"/>
            <ac:spMk id="5" creationId="{9E28C16F-3843-4950-8404-423DDC1B2167}"/>
          </ac:spMkLst>
        </pc:spChg>
        <pc:graphicFrameChg chg="add mod">
          <ac:chgData name="María Leisi Ibarra Segura" userId="8bccacc6-549a-4a1b-a3e4-f737fd8dd3bf" providerId="ADAL" clId="{1643462D-85AE-40FC-815C-7D845A97A967}" dt="2018-07-25T17:24:37.661" v="723" actId="20577"/>
          <ac:graphicFrameMkLst>
            <pc:docMk/>
            <pc:sldMk cId="786764514" sldId="306"/>
            <ac:graphicFrameMk id="9" creationId="{1B7CCA0B-00C8-4782-91C0-7C43EF2536D0}"/>
          </ac:graphicFrameMkLst>
        </pc:graphicFrameChg>
        <pc:picChg chg="add del mod">
          <ac:chgData name="María Leisi Ibarra Segura" userId="8bccacc6-549a-4a1b-a3e4-f737fd8dd3bf" providerId="ADAL" clId="{1643462D-85AE-40FC-815C-7D845A97A967}" dt="2018-07-25T17:11:02.587" v="539" actId="20577"/>
          <ac:picMkLst>
            <pc:docMk/>
            <pc:sldMk cId="786764514" sldId="306"/>
            <ac:picMk id="8" creationId="{E583C0CC-D809-419E-BA2D-DD5662F1EE20}"/>
          </ac:picMkLst>
        </pc:picChg>
      </pc:sldChg>
      <pc:sldChg chg="addSp delSp modSp add modAnim">
        <pc:chgData name="María Leisi Ibarra Segura" userId="8bccacc6-549a-4a1b-a3e4-f737fd8dd3bf" providerId="ADAL" clId="{1643462D-85AE-40FC-815C-7D845A97A967}" dt="2018-07-25T18:04:33.407" v="890" actId="1076"/>
        <pc:sldMkLst>
          <pc:docMk/>
          <pc:sldMk cId="2666811975" sldId="307"/>
        </pc:sldMkLst>
        <pc:spChg chg="add mod">
          <ac:chgData name="María Leisi Ibarra Segura" userId="8bccacc6-549a-4a1b-a3e4-f737fd8dd3bf" providerId="ADAL" clId="{1643462D-85AE-40FC-815C-7D845A97A967}" dt="2018-07-25T18:03:09.635" v="880" actId="207"/>
          <ac:spMkLst>
            <pc:docMk/>
            <pc:sldMk cId="2666811975" sldId="307"/>
            <ac:spMk id="2" creationId="{A94B3327-1AB6-4A34-9F86-1739D6967CD0}"/>
          </ac:spMkLst>
        </pc:spChg>
        <pc:spChg chg="add del mod">
          <ac:chgData name="María Leisi Ibarra Segura" userId="8bccacc6-549a-4a1b-a3e4-f737fd8dd3bf" providerId="ADAL" clId="{1643462D-85AE-40FC-815C-7D845A97A967}" dt="2018-07-25T17:59:43.189" v="840" actId="478"/>
          <ac:spMkLst>
            <pc:docMk/>
            <pc:sldMk cId="2666811975" sldId="307"/>
            <ac:spMk id="3" creationId="{0CAA7A25-94B6-4BF2-ACA7-6E548DB5D7FD}"/>
          </ac:spMkLst>
        </pc:spChg>
        <pc:spChg chg="add">
          <ac:chgData name="María Leisi Ibarra Segura" userId="8bccacc6-549a-4a1b-a3e4-f737fd8dd3bf" providerId="ADAL" clId="{1643462D-85AE-40FC-815C-7D845A97A967}" dt="2018-07-25T15:51:28.967" v="29" actId="1076"/>
          <ac:spMkLst>
            <pc:docMk/>
            <pc:sldMk cId="2666811975" sldId="307"/>
            <ac:spMk id="5" creationId="{1FAD0D1D-82FF-4900-A621-F1D11FAC53E3}"/>
          </ac:spMkLst>
        </pc:spChg>
        <pc:spChg chg="add del mod">
          <ac:chgData name="María Leisi Ibarra Segura" userId="8bccacc6-549a-4a1b-a3e4-f737fd8dd3bf" providerId="ADAL" clId="{1643462D-85AE-40FC-815C-7D845A97A967}" dt="2018-07-25T17:59:52.601" v="843" actId="478"/>
          <ac:spMkLst>
            <pc:docMk/>
            <pc:sldMk cId="2666811975" sldId="307"/>
            <ac:spMk id="7" creationId="{87FE6D19-474C-4311-B6CF-75DC289D0D7A}"/>
          </ac:spMkLst>
        </pc:spChg>
        <pc:spChg chg="add del mod">
          <ac:chgData name="María Leisi Ibarra Segura" userId="8bccacc6-549a-4a1b-a3e4-f737fd8dd3bf" providerId="ADAL" clId="{1643462D-85AE-40FC-815C-7D845A97A967}" dt="2018-07-25T17:59:55.902" v="844" actId="478"/>
          <ac:spMkLst>
            <pc:docMk/>
            <pc:sldMk cId="2666811975" sldId="307"/>
            <ac:spMk id="8" creationId="{DD11EBB6-AA74-419A-8498-9A1F76F16B73}"/>
          </ac:spMkLst>
        </pc:spChg>
        <pc:spChg chg="add del mod">
          <ac:chgData name="María Leisi Ibarra Segura" userId="8bccacc6-549a-4a1b-a3e4-f737fd8dd3bf" providerId="ADAL" clId="{1643462D-85AE-40FC-815C-7D845A97A967}" dt="2018-07-25T17:59:50.195" v="842" actId="478"/>
          <ac:spMkLst>
            <pc:docMk/>
            <pc:sldMk cId="2666811975" sldId="307"/>
            <ac:spMk id="9" creationId="{3CA3239B-2D57-4854-BD91-17E814777E11}"/>
          </ac:spMkLst>
        </pc:spChg>
        <pc:spChg chg="add del mod">
          <ac:chgData name="María Leisi Ibarra Segura" userId="8bccacc6-549a-4a1b-a3e4-f737fd8dd3bf" providerId="ADAL" clId="{1643462D-85AE-40FC-815C-7D845A97A967}" dt="2018-07-25T17:37:10.215" v="771" actId="478"/>
          <ac:spMkLst>
            <pc:docMk/>
            <pc:sldMk cId="2666811975" sldId="307"/>
            <ac:spMk id="12" creationId="{B33C7DFF-485B-4220-88B9-26177FBD0A5E}"/>
          </ac:spMkLst>
        </pc:spChg>
        <pc:graphicFrameChg chg="add del mod">
          <ac:chgData name="María Leisi Ibarra Segura" userId="8bccacc6-549a-4a1b-a3e4-f737fd8dd3bf" providerId="ADAL" clId="{1643462D-85AE-40FC-815C-7D845A97A967}" dt="2018-07-25T17:55:41.105" v="796" actId="1076"/>
          <ac:graphicFrameMkLst>
            <pc:docMk/>
            <pc:sldMk cId="2666811975" sldId="307"/>
            <ac:graphicFrameMk id="17" creationId="{B9A62E04-B195-4E0F-B499-9C3DCDBBBC3C}"/>
          </ac:graphicFrameMkLst>
        </pc:graphicFrameChg>
        <pc:graphicFrameChg chg="add mod">
          <ac:chgData name="María Leisi Ibarra Segura" userId="8bccacc6-549a-4a1b-a3e4-f737fd8dd3bf" providerId="ADAL" clId="{1643462D-85AE-40FC-815C-7D845A97A967}" dt="2018-07-25T18:01:51.773" v="864" actId="20577"/>
          <ac:graphicFrameMkLst>
            <pc:docMk/>
            <pc:sldMk cId="2666811975" sldId="307"/>
            <ac:graphicFrameMk id="18" creationId="{734B941B-9559-4B7C-9A53-DC84FF3B395F}"/>
          </ac:graphicFrameMkLst>
        </pc:graphicFrameChg>
        <pc:picChg chg="add del mod">
          <ac:chgData name="María Leisi Ibarra Segura" userId="8bccacc6-549a-4a1b-a3e4-f737fd8dd3bf" providerId="ADAL" clId="{1643462D-85AE-40FC-815C-7D845A97A967}" dt="2018-07-25T17:36:28.602" v="767" actId="478"/>
          <ac:picMkLst>
            <pc:docMk/>
            <pc:sldMk cId="2666811975" sldId="307"/>
            <ac:picMk id="11" creationId="{99AF0E88-4FFE-4EAC-83A9-0975AE602A3C}"/>
          </ac:picMkLst>
        </pc:picChg>
        <pc:picChg chg="add del mod">
          <ac:chgData name="María Leisi Ibarra Segura" userId="8bccacc6-549a-4a1b-a3e4-f737fd8dd3bf" providerId="ADAL" clId="{1643462D-85AE-40FC-815C-7D845A97A967}" dt="2018-07-25T17:59:39.594" v="839" actId="478"/>
          <ac:picMkLst>
            <pc:docMk/>
            <pc:sldMk cId="2666811975" sldId="307"/>
            <ac:picMk id="14" creationId="{0AA8E7AF-F8BB-417C-B85A-FF2F7AFE4F30}"/>
          </ac:picMkLst>
        </pc:picChg>
        <pc:picChg chg="add del mod">
          <ac:chgData name="María Leisi Ibarra Segura" userId="8bccacc6-549a-4a1b-a3e4-f737fd8dd3bf" providerId="ADAL" clId="{1643462D-85AE-40FC-815C-7D845A97A967}" dt="2018-07-25T17:59:38.157" v="838" actId="478"/>
          <ac:picMkLst>
            <pc:docMk/>
            <pc:sldMk cId="2666811975" sldId="307"/>
            <ac:picMk id="16" creationId="{6281C0D7-4A02-4F18-ACE9-4C3C26DC0C48}"/>
          </ac:picMkLst>
        </pc:picChg>
      </pc:sldChg>
      <pc:sldChg chg="addSp delSp modSp add modAnim">
        <pc:chgData name="María Leisi Ibarra Segura" userId="8bccacc6-549a-4a1b-a3e4-f737fd8dd3bf" providerId="ADAL" clId="{1643462D-85AE-40FC-815C-7D845A97A967}" dt="2018-07-25T19:07:41.783" v="1432" actId="1076"/>
        <pc:sldMkLst>
          <pc:docMk/>
          <pc:sldMk cId="543374589" sldId="308"/>
        </pc:sldMkLst>
        <pc:spChg chg="add del mod">
          <ac:chgData name="María Leisi Ibarra Segura" userId="8bccacc6-549a-4a1b-a3e4-f737fd8dd3bf" providerId="ADAL" clId="{1643462D-85AE-40FC-815C-7D845A97A967}" dt="2018-07-25T18:11:49.397" v="918" actId="478"/>
          <ac:spMkLst>
            <pc:docMk/>
            <pc:sldMk cId="543374589" sldId="308"/>
            <ac:spMk id="2" creationId="{13A1EF86-C6B6-4EE8-AF6F-B46FAACF3E5A}"/>
          </ac:spMkLst>
        </pc:spChg>
        <pc:spChg chg="add">
          <ac:chgData name="María Leisi Ibarra Segura" userId="8bccacc6-549a-4a1b-a3e4-f737fd8dd3bf" providerId="ADAL" clId="{1643462D-85AE-40FC-815C-7D845A97A967}" dt="2018-07-25T15:51:31.302" v="30" actId="1076"/>
          <ac:spMkLst>
            <pc:docMk/>
            <pc:sldMk cId="543374589" sldId="308"/>
            <ac:spMk id="5" creationId="{3B2AEF8A-BBF2-40A1-AB3B-3F4CCD869249}"/>
          </ac:spMkLst>
        </pc:spChg>
        <pc:spChg chg="add del mod">
          <ac:chgData name="María Leisi Ibarra Segura" userId="8bccacc6-549a-4a1b-a3e4-f737fd8dd3bf" providerId="ADAL" clId="{1643462D-85AE-40FC-815C-7D845A97A967}" dt="2018-07-25T18:56:03.391" v="1349" actId="478"/>
          <ac:spMkLst>
            <pc:docMk/>
            <pc:sldMk cId="543374589" sldId="308"/>
            <ac:spMk id="17" creationId="{0D388CF8-BFD5-4A3A-8F17-294C78DFC2EF}"/>
          </ac:spMkLst>
        </pc:spChg>
        <pc:spChg chg="add del mod">
          <ac:chgData name="María Leisi Ibarra Segura" userId="8bccacc6-549a-4a1b-a3e4-f737fd8dd3bf" providerId="ADAL" clId="{1643462D-85AE-40FC-815C-7D845A97A967}" dt="2018-07-25T18:56:13.269" v="1351" actId="478"/>
          <ac:spMkLst>
            <pc:docMk/>
            <pc:sldMk cId="543374589" sldId="308"/>
            <ac:spMk id="18" creationId="{8CD7FEA0-7E15-4319-8C89-0AC66DC732AE}"/>
          </ac:spMkLst>
        </pc:spChg>
        <pc:spChg chg="add del mod">
          <ac:chgData name="María Leisi Ibarra Segura" userId="8bccacc6-549a-4a1b-a3e4-f737fd8dd3bf" providerId="ADAL" clId="{1643462D-85AE-40FC-815C-7D845A97A967}" dt="2018-07-25T18:56:10.070" v="1350" actId="478"/>
          <ac:spMkLst>
            <pc:docMk/>
            <pc:sldMk cId="543374589" sldId="308"/>
            <ac:spMk id="19" creationId="{51703FE3-FBCA-4D51-9FAF-2FF294745893}"/>
          </ac:spMkLst>
        </pc:spChg>
        <pc:spChg chg="add mod">
          <ac:chgData name="María Leisi Ibarra Segura" userId="8bccacc6-549a-4a1b-a3e4-f737fd8dd3bf" providerId="ADAL" clId="{1643462D-85AE-40FC-815C-7D845A97A967}" dt="2018-07-25T19:07:13.321" v="1430" actId="255"/>
          <ac:spMkLst>
            <pc:docMk/>
            <pc:sldMk cId="543374589" sldId="308"/>
            <ac:spMk id="20" creationId="{65AA03AD-ECD1-45AD-B27B-CA9882244E3D}"/>
          </ac:spMkLst>
        </pc:spChg>
        <pc:spChg chg="add mod">
          <ac:chgData name="María Leisi Ibarra Segura" userId="8bccacc6-549a-4a1b-a3e4-f737fd8dd3bf" providerId="ADAL" clId="{1643462D-85AE-40FC-815C-7D845A97A967}" dt="2018-07-25T19:06:00.711" v="1412" actId="1076"/>
          <ac:spMkLst>
            <pc:docMk/>
            <pc:sldMk cId="543374589" sldId="308"/>
            <ac:spMk id="24" creationId="{2A4A095A-A93F-4B03-B921-08063AE856B8}"/>
          </ac:spMkLst>
        </pc:spChg>
        <pc:spChg chg="add del mod">
          <ac:chgData name="María Leisi Ibarra Segura" userId="8bccacc6-549a-4a1b-a3e4-f737fd8dd3bf" providerId="ADAL" clId="{1643462D-85AE-40FC-815C-7D845A97A967}" dt="2018-07-25T19:06:07.333" v="1414" actId="1076"/>
          <ac:spMkLst>
            <pc:docMk/>
            <pc:sldMk cId="543374589" sldId="308"/>
            <ac:spMk id="25" creationId="{54E38504-FF20-4A1F-9F9E-CAE898C12322}"/>
          </ac:spMkLst>
        </pc:spChg>
        <pc:spChg chg="add mod">
          <ac:chgData name="María Leisi Ibarra Segura" userId="8bccacc6-549a-4a1b-a3e4-f737fd8dd3bf" providerId="ADAL" clId="{1643462D-85AE-40FC-815C-7D845A97A967}" dt="2018-07-25T19:06:14.445" v="1416" actId="1076"/>
          <ac:spMkLst>
            <pc:docMk/>
            <pc:sldMk cId="543374589" sldId="308"/>
            <ac:spMk id="26" creationId="{10089EE8-821E-4021-B938-90B1B2AAC96C}"/>
          </ac:spMkLst>
        </pc:spChg>
        <pc:spChg chg="add del mod">
          <ac:chgData name="María Leisi Ibarra Segura" userId="8bccacc6-549a-4a1b-a3e4-f737fd8dd3bf" providerId="ADAL" clId="{1643462D-85AE-40FC-815C-7D845A97A967}" dt="2018-07-25T18:46:43.326" v="1314" actId="1076"/>
          <ac:spMkLst>
            <pc:docMk/>
            <pc:sldMk cId="543374589" sldId="308"/>
            <ac:spMk id="27" creationId="{A2276CA6-EFA4-47CD-B717-6AC0045B466C}"/>
          </ac:spMkLst>
        </pc:spChg>
        <pc:spChg chg="add del mod">
          <ac:chgData name="María Leisi Ibarra Segura" userId="8bccacc6-549a-4a1b-a3e4-f737fd8dd3bf" providerId="ADAL" clId="{1643462D-85AE-40FC-815C-7D845A97A967}" dt="2018-07-25T19:01:55.383" v="1394" actId="478"/>
          <ac:spMkLst>
            <pc:docMk/>
            <pc:sldMk cId="543374589" sldId="308"/>
            <ac:spMk id="29" creationId="{025AB32F-22E2-446B-B628-6CD312361AEC}"/>
          </ac:spMkLst>
        </pc:spChg>
        <pc:spChg chg="add mod">
          <ac:chgData name="María Leisi Ibarra Segura" userId="8bccacc6-549a-4a1b-a3e4-f737fd8dd3bf" providerId="ADAL" clId="{1643462D-85AE-40FC-815C-7D845A97A967}" dt="2018-07-25T19:04:59.944" v="1406" actId="2085"/>
          <ac:spMkLst>
            <pc:docMk/>
            <pc:sldMk cId="543374589" sldId="308"/>
            <ac:spMk id="30" creationId="{60F798D6-6015-46F6-8A24-5D6C1FDF752B}"/>
          </ac:spMkLst>
        </pc:spChg>
        <pc:spChg chg="add mod">
          <ac:chgData name="María Leisi Ibarra Segura" userId="8bccacc6-549a-4a1b-a3e4-f737fd8dd3bf" providerId="ADAL" clId="{1643462D-85AE-40FC-815C-7D845A97A967}" dt="2018-07-25T19:05:15.931" v="1408" actId="207"/>
          <ac:spMkLst>
            <pc:docMk/>
            <pc:sldMk cId="543374589" sldId="308"/>
            <ac:spMk id="31" creationId="{5E1535BB-0DE9-427E-957C-97D1C3C81A00}"/>
          </ac:spMkLst>
        </pc:spChg>
        <pc:spChg chg="add mod">
          <ac:chgData name="María Leisi Ibarra Segura" userId="8bccacc6-549a-4a1b-a3e4-f737fd8dd3bf" providerId="ADAL" clId="{1643462D-85AE-40FC-815C-7D845A97A967}" dt="2018-07-25T19:05:32.863" v="1410" actId="2085"/>
          <ac:spMkLst>
            <pc:docMk/>
            <pc:sldMk cId="543374589" sldId="308"/>
            <ac:spMk id="32" creationId="{B147FFA6-56BD-4F4D-A9D1-43C4EA301D0C}"/>
          </ac:spMkLst>
        </pc:spChg>
        <pc:graphicFrameChg chg="add del mod">
          <ac:chgData name="María Leisi Ibarra Segura" userId="8bccacc6-549a-4a1b-a3e4-f737fd8dd3bf" providerId="ADAL" clId="{1643462D-85AE-40FC-815C-7D845A97A967}" dt="2018-07-25T17:59:22.099" v="835" actId="1076"/>
          <ac:graphicFrameMkLst>
            <pc:docMk/>
            <pc:sldMk cId="543374589" sldId="308"/>
            <ac:graphicFrameMk id="7" creationId="{AC273581-DF47-46C9-B6E2-DFA39995F7F3}"/>
          </ac:graphicFrameMkLst>
        </pc:graphicFrameChg>
        <pc:graphicFrameChg chg="add del mod">
          <ac:chgData name="María Leisi Ibarra Segura" userId="8bccacc6-549a-4a1b-a3e4-f737fd8dd3bf" providerId="ADAL" clId="{1643462D-85AE-40FC-815C-7D845A97A967}" dt="2018-07-25T18:15:13.464" v="927" actId="478"/>
          <ac:graphicFrameMkLst>
            <pc:docMk/>
            <pc:sldMk cId="543374589" sldId="308"/>
            <ac:graphicFrameMk id="21" creationId="{67EF19B2-9716-46AE-8AFB-07F60A9FCD25}"/>
          </ac:graphicFrameMkLst>
        </pc:graphicFrameChg>
        <pc:graphicFrameChg chg="add del mod">
          <ac:chgData name="María Leisi Ibarra Segura" userId="8bccacc6-549a-4a1b-a3e4-f737fd8dd3bf" providerId="ADAL" clId="{1643462D-85AE-40FC-815C-7D845A97A967}" dt="2018-07-25T18:19:14.823" v="999" actId="478"/>
          <ac:graphicFrameMkLst>
            <pc:docMk/>
            <pc:sldMk cId="543374589" sldId="308"/>
            <ac:graphicFrameMk id="22" creationId="{AEA841C1-0EB0-422D-8A1C-B3FD8296C4BD}"/>
          </ac:graphicFrameMkLst>
        </pc:graphicFrameChg>
        <pc:graphicFrameChg chg="add del mod">
          <ac:chgData name="María Leisi Ibarra Segura" userId="8bccacc6-549a-4a1b-a3e4-f737fd8dd3bf" providerId="ADAL" clId="{1643462D-85AE-40FC-815C-7D845A97A967}" dt="2018-07-25T18:21:40.576" v="1055" actId="1076"/>
          <ac:graphicFrameMkLst>
            <pc:docMk/>
            <pc:sldMk cId="543374589" sldId="308"/>
            <ac:graphicFrameMk id="23" creationId="{4AD4FE50-C31A-4050-A591-2CB8288539D5}"/>
          </ac:graphicFrameMkLst>
        </pc:graphicFrameChg>
        <pc:graphicFrameChg chg="add del mod">
          <ac:chgData name="María Leisi Ibarra Segura" userId="8bccacc6-549a-4a1b-a3e4-f737fd8dd3bf" providerId="ADAL" clId="{1643462D-85AE-40FC-815C-7D845A97A967}" dt="2018-07-25T19:00:25.446" v="1377" actId="478"/>
          <ac:graphicFrameMkLst>
            <pc:docMk/>
            <pc:sldMk cId="543374589" sldId="308"/>
            <ac:graphicFrameMk id="28" creationId="{38F8D99A-514F-4D8F-8FE6-7771C2D09B09}"/>
          </ac:graphicFrameMkLst>
        </pc:graphicFrameChg>
        <pc:picChg chg="add del mod">
          <ac:chgData name="María Leisi Ibarra Segura" userId="8bccacc6-549a-4a1b-a3e4-f737fd8dd3bf" providerId="ADAL" clId="{1643462D-85AE-40FC-815C-7D845A97A967}" dt="2018-07-25T18:08:03.997" v="899" actId="478"/>
          <ac:picMkLst>
            <pc:docMk/>
            <pc:sldMk cId="543374589" sldId="308"/>
            <ac:picMk id="8" creationId="{6AD07202-3D0F-45F0-B59C-1E017719CEF9}"/>
          </ac:picMkLst>
        </pc:picChg>
        <pc:picChg chg="add del mod">
          <ac:chgData name="María Leisi Ibarra Segura" userId="8bccacc6-549a-4a1b-a3e4-f737fd8dd3bf" providerId="ADAL" clId="{1643462D-85AE-40FC-815C-7D845A97A967}" dt="2018-07-25T18:08:03.997" v="899" actId="478"/>
          <ac:picMkLst>
            <pc:docMk/>
            <pc:sldMk cId="543374589" sldId="308"/>
            <ac:picMk id="10" creationId="{E413E8D4-1FC0-4C15-8D09-B381D54E8A5C}"/>
          </ac:picMkLst>
        </pc:picChg>
        <pc:picChg chg="add mod">
          <ac:chgData name="María Leisi Ibarra Segura" userId="8bccacc6-549a-4a1b-a3e4-f737fd8dd3bf" providerId="ADAL" clId="{1643462D-85AE-40FC-815C-7D845A97A967}" dt="2018-07-25T19:06:19.700" v="1417" actId="1076"/>
          <ac:picMkLst>
            <pc:docMk/>
            <pc:sldMk cId="543374589" sldId="308"/>
            <ac:picMk id="12" creationId="{328270DE-7572-4F42-A086-EF140BF9A4ED}"/>
          </ac:picMkLst>
        </pc:picChg>
        <pc:picChg chg="add mod">
          <ac:chgData name="María Leisi Ibarra Segura" userId="8bccacc6-549a-4a1b-a3e4-f737fd8dd3bf" providerId="ADAL" clId="{1643462D-85AE-40FC-815C-7D845A97A967}" dt="2018-07-25T19:06:09.255" v="1415" actId="1076"/>
          <ac:picMkLst>
            <pc:docMk/>
            <pc:sldMk cId="543374589" sldId="308"/>
            <ac:picMk id="14" creationId="{B37E2022-63DF-4E8B-8A51-02D9FFCE3818}"/>
          </ac:picMkLst>
        </pc:picChg>
        <pc:picChg chg="add mod">
          <ac:chgData name="María Leisi Ibarra Segura" userId="8bccacc6-549a-4a1b-a3e4-f737fd8dd3bf" providerId="ADAL" clId="{1643462D-85AE-40FC-815C-7D845A97A967}" dt="2018-07-25T19:07:41.783" v="1432" actId="1076"/>
          <ac:picMkLst>
            <pc:docMk/>
            <pc:sldMk cId="543374589" sldId="308"/>
            <ac:picMk id="16" creationId="{ECB9207C-2EA9-4012-816B-479098909FA6}"/>
          </ac:picMkLst>
        </pc:picChg>
      </pc:sldChg>
      <pc:sldChg chg="addSp delSp modSp add modAnim">
        <pc:chgData name="María Leisi Ibarra Segura" userId="8bccacc6-549a-4a1b-a3e4-f737fd8dd3bf" providerId="ADAL" clId="{1643462D-85AE-40FC-815C-7D845A97A967}" dt="2018-07-25T21:05:28.692" v="1594" actId="1076"/>
        <pc:sldMkLst>
          <pc:docMk/>
          <pc:sldMk cId="169734994" sldId="309"/>
        </pc:sldMkLst>
        <pc:spChg chg="add">
          <ac:chgData name="María Leisi Ibarra Segura" userId="8bccacc6-549a-4a1b-a3e4-f737fd8dd3bf" providerId="ADAL" clId="{1643462D-85AE-40FC-815C-7D845A97A967}" dt="2018-07-25T15:51:33.506" v="31" actId="1076"/>
          <ac:spMkLst>
            <pc:docMk/>
            <pc:sldMk cId="169734994" sldId="309"/>
            <ac:spMk id="5" creationId="{DAAC90AE-44E7-4B9B-8FAE-EAD7A16961BB}"/>
          </ac:spMkLst>
        </pc:spChg>
        <pc:spChg chg="add del mod">
          <ac:chgData name="María Leisi Ibarra Segura" userId="8bccacc6-549a-4a1b-a3e4-f737fd8dd3bf" providerId="ADAL" clId="{1643462D-85AE-40FC-815C-7D845A97A967}" dt="2018-07-25T18:44:29.297" v="1292" actId="478"/>
          <ac:spMkLst>
            <pc:docMk/>
            <pc:sldMk cId="169734994" sldId="309"/>
            <ac:spMk id="8" creationId="{14E41E10-1845-4D8F-A710-674805F890DF}"/>
          </ac:spMkLst>
        </pc:spChg>
        <pc:spChg chg="add del mod">
          <ac:chgData name="María Leisi Ibarra Segura" userId="8bccacc6-549a-4a1b-a3e4-f737fd8dd3bf" providerId="ADAL" clId="{1643462D-85AE-40FC-815C-7D845A97A967}" dt="2018-07-25T21:00:17.184" v="1570" actId="478"/>
          <ac:spMkLst>
            <pc:docMk/>
            <pc:sldMk cId="169734994" sldId="309"/>
            <ac:spMk id="10" creationId="{A8F93AD1-617A-4111-BDDE-B98F86C2CB26}"/>
          </ac:spMkLst>
        </pc:spChg>
        <pc:spChg chg="add mod">
          <ac:chgData name="María Leisi Ibarra Segura" userId="8bccacc6-549a-4a1b-a3e4-f737fd8dd3bf" providerId="ADAL" clId="{1643462D-85AE-40FC-815C-7D845A97A967}" dt="2018-07-25T21:00:26.372" v="1573" actId="14100"/>
          <ac:spMkLst>
            <pc:docMk/>
            <pc:sldMk cId="169734994" sldId="309"/>
            <ac:spMk id="13" creationId="{B49A9701-1B95-4632-AB78-0D4FDD8E3FA7}"/>
          </ac:spMkLst>
        </pc:spChg>
        <pc:graphicFrameChg chg="add del mod">
          <ac:chgData name="María Leisi Ibarra Segura" userId="8bccacc6-549a-4a1b-a3e4-f737fd8dd3bf" providerId="ADAL" clId="{1643462D-85AE-40FC-815C-7D845A97A967}" dt="2018-07-25T18:24:53.992" v="1068" actId="478"/>
          <ac:graphicFrameMkLst>
            <pc:docMk/>
            <pc:sldMk cId="169734994" sldId="309"/>
            <ac:graphicFrameMk id="2" creationId="{63E94D93-8C1E-4921-BD53-28810F2E2BA7}"/>
          </ac:graphicFrameMkLst>
        </pc:graphicFrameChg>
        <pc:graphicFrameChg chg="add del mod">
          <ac:chgData name="María Leisi Ibarra Segura" userId="8bccacc6-549a-4a1b-a3e4-f737fd8dd3bf" providerId="ADAL" clId="{1643462D-85AE-40FC-815C-7D845A97A967}" dt="2018-07-25T18:32:26.314" v="1149" actId="1076"/>
          <ac:graphicFrameMkLst>
            <pc:docMk/>
            <pc:sldMk cId="169734994" sldId="309"/>
            <ac:graphicFrameMk id="3" creationId="{5408674C-B14D-47E2-8E07-AF7DC68035CE}"/>
          </ac:graphicFrameMkLst>
        </pc:graphicFrameChg>
        <pc:graphicFrameChg chg="add del mod">
          <ac:chgData name="María Leisi Ibarra Segura" userId="8bccacc6-549a-4a1b-a3e4-f737fd8dd3bf" providerId="ADAL" clId="{1643462D-85AE-40FC-815C-7D845A97A967}" dt="2018-07-25T18:23:38.062" v="1063" actId="478"/>
          <ac:graphicFrameMkLst>
            <pc:docMk/>
            <pc:sldMk cId="169734994" sldId="309"/>
            <ac:graphicFrameMk id="7" creationId="{6E06F5F6-8CDF-4BEB-ACDC-2DF62A5738E8}"/>
          </ac:graphicFrameMkLst>
        </pc:graphicFrameChg>
        <pc:graphicFrameChg chg="add del mod">
          <ac:chgData name="María Leisi Ibarra Segura" userId="8bccacc6-549a-4a1b-a3e4-f737fd8dd3bf" providerId="ADAL" clId="{1643462D-85AE-40FC-815C-7D845A97A967}" dt="2018-07-25T18:44:25.419" v="1290" actId="478"/>
          <ac:graphicFrameMkLst>
            <pc:docMk/>
            <pc:sldMk cId="169734994" sldId="309"/>
            <ac:graphicFrameMk id="9" creationId="{7946EAD1-A318-4AA9-B1C1-922CDF31A9C4}"/>
          </ac:graphicFrameMkLst>
        </pc:graphicFrameChg>
        <pc:graphicFrameChg chg="add mod">
          <ac:chgData name="María Leisi Ibarra Segura" userId="8bccacc6-549a-4a1b-a3e4-f737fd8dd3bf" providerId="ADAL" clId="{1643462D-85AE-40FC-815C-7D845A97A967}" dt="2018-07-25T21:02:41.315" v="1581" actId="207"/>
          <ac:graphicFrameMkLst>
            <pc:docMk/>
            <pc:sldMk cId="169734994" sldId="309"/>
            <ac:graphicFrameMk id="14" creationId="{56797963-1C73-4827-9F80-876497A47CAF}"/>
          </ac:graphicFrameMkLst>
        </pc:graphicFrameChg>
        <pc:picChg chg="add mod">
          <ac:chgData name="María Leisi Ibarra Segura" userId="8bccacc6-549a-4a1b-a3e4-f737fd8dd3bf" providerId="ADAL" clId="{1643462D-85AE-40FC-815C-7D845A97A967}" dt="2018-07-25T21:00:33.566" v="1574" actId="1076"/>
          <ac:picMkLst>
            <pc:docMk/>
            <pc:sldMk cId="169734994" sldId="309"/>
            <ac:picMk id="12" creationId="{D24673F0-2879-4823-A1CC-D86B623E1645}"/>
          </ac:picMkLst>
        </pc:picChg>
      </pc:sldChg>
      <pc:sldChg chg="addSp delSp modSp add modAnim">
        <pc:chgData name="María Leisi Ibarra Segura" userId="8bccacc6-549a-4a1b-a3e4-f737fd8dd3bf" providerId="ADAL" clId="{1643462D-85AE-40FC-815C-7D845A97A967}" dt="2018-07-26T14:56:41.944" v="1735" actId="2696"/>
        <pc:sldMkLst>
          <pc:docMk/>
          <pc:sldMk cId="1916841503" sldId="310"/>
        </pc:sldMkLst>
        <pc:spChg chg="add del mod">
          <ac:chgData name="María Leisi Ibarra Segura" userId="8bccacc6-549a-4a1b-a3e4-f737fd8dd3bf" providerId="ADAL" clId="{1643462D-85AE-40FC-815C-7D845A97A967}" dt="2018-07-26T14:46:00.141" v="1672" actId="478"/>
          <ac:spMkLst>
            <pc:docMk/>
            <pc:sldMk cId="1916841503" sldId="310"/>
            <ac:spMk id="2" creationId="{1CB5510C-4F4B-4E72-911E-F4A0193B4F29}"/>
          </ac:spMkLst>
        </pc:spChg>
        <pc:spChg chg="add del mod">
          <ac:chgData name="María Leisi Ibarra Segura" userId="8bccacc6-549a-4a1b-a3e4-f737fd8dd3bf" providerId="ADAL" clId="{1643462D-85AE-40FC-815C-7D845A97A967}" dt="2018-07-26T14:55:24.852" v="1722" actId="478"/>
          <ac:spMkLst>
            <pc:docMk/>
            <pc:sldMk cId="1916841503" sldId="310"/>
            <ac:spMk id="3" creationId="{B7D836CB-3247-43CF-B97F-961FDF87645E}"/>
          </ac:spMkLst>
        </pc:spChg>
        <pc:spChg chg="add mod">
          <ac:chgData name="María Leisi Ibarra Segura" userId="8bccacc6-549a-4a1b-a3e4-f737fd8dd3bf" providerId="ADAL" clId="{1643462D-85AE-40FC-815C-7D845A97A967}" dt="2018-07-26T14:42:32.935" v="1645" actId="207"/>
          <ac:spMkLst>
            <pc:docMk/>
            <pc:sldMk cId="1916841503" sldId="310"/>
            <ac:spMk id="5" creationId="{5FB894B0-F2A2-4A35-A8FF-0DE15E4CB983}"/>
          </ac:spMkLst>
        </pc:spChg>
        <pc:spChg chg="add del mod">
          <ac:chgData name="María Leisi Ibarra Segura" userId="8bccacc6-549a-4a1b-a3e4-f737fd8dd3bf" providerId="ADAL" clId="{1643462D-85AE-40FC-815C-7D845A97A967}" dt="2018-07-26T14:43:11.687" v="1649" actId="478"/>
          <ac:spMkLst>
            <pc:docMk/>
            <pc:sldMk cId="1916841503" sldId="310"/>
            <ac:spMk id="8" creationId="{61A6DAD4-DCE1-4A05-8805-964AB62A6162}"/>
          </ac:spMkLst>
        </pc:spChg>
        <pc:spChg chg="add mod">
          <ac:chgData name="María Leisi Ibarra Segura" userId="8bccacc6-549a-4a1b-a3e4-f737fd8dd3bf" providerId="ADAL" clId="{1643462D-85AE-40FC-815C-7D845A97A967}" dt="2018-07-26T14:53:41.554" v="1707" actId="1076"/>
          <ac:spMkLst>
            <pc:docMk/>
            <pc:sldMk cId="1916841503" sldId="310"/>
            <ac:spMk id="10" creationId="{EFAE9A40-771B-4AF6-8344-AEE6FA49F910}"/>
          </ac:spMkLst>
        </pc:spChg>
        <pc:spChg chg="add mod">
          <ac:chgData name="María Leisi Ibarra Segura" userId="8bccacc6-549a-4a1b-a3e4-f737fd8dd3bf" providerId="ADAL" clId="{1643462D-85AE-40FC-815C-7D845A97A967}" dt="2018-07-26T14:55:38.945" v="1727" actId="20577"/>
          <ac:spMkLst>
            <pc:docMk/>
            <pc:sldMk cId="1916841503" sldId="310"/>
            <ac:spMk id="11" creationId="{FDA58AE2-2C6C-4C09-B877-75E480A37D9C}"/>
          </ac:spMkLst>
        </pc:spChg>
        <pc:spChg chg="add del mod">
          <ac:chgData name="María Leisi Ibarra Segura" userId="8bccacc6-549a-4a1b-a3e4-f737fd8dd3bf" providerId="ADAL" clId="{1643462D-85AE-40FC-815C-7D845A97A967}" dt="2018-07-26T14:49:11.360" v="1686" actId="478"/>
          <ac:spMkLst>
            <pc:docMk/>
            <pc:sldMk cId="1916841503" sldId="310"/>
            <ac:spMk id="12" creationId="{AE17C656-11EF-4B37-B621-2CC16B09AD67}"/>
          </ac:spMkLst>
        </pc:spChg>
        <pc:spChg chg="add del mod">
          <ac:chgData name="María Leisi Ibarra Segura" userId="8bccacc6-549a-4a1b-a3e4-f737fd8dd3bf" providerId="ADAL" clId="{1643462D-85AE-40FC-815C-7D845A97A967}" dt="2018-07-26T14:49:14.328" v="1687" actId="478"/>
          <ac:spMkLst>
            <pc:docMk/>
            <pc:sldMk cId="1916841503" sldId="310"/>
            <ac:spMk id="13" creationId="{440D569B-ECB4-418F-B030-C21A843C1E7F}"/>
          </ac:spMkLst>
        </pc:spChg>
        <pc:spChg chg="add del mod">
          <ac:chgData name="María Leisi Ibarra Segura" userId="8bccacc6-549a-4a1b-a3e4-f737fd8dd3bf" providerId="ADAL" clId="{1643462D-85AE-40FC-815C-7D845A97A967}" dt="2018-07-26T14:49:17.063" v="1688" actId="478"/>
          <ac:spMkLst>
            <pc:docMk/>
            <pc:sldMk cId="1916841503" sldId="310"/>
            <ac:spMk id="14" creationId="{E223EDAA-C98D-44D4-BFFE-DB92481AB924}"/>
          </ac:spMkLst>
        </pc:spChg>
        <pc:graphicFrameChg chg="add del">
          <ac:chgData name="María Leisi Ibarra Segura" userId="8bccacc6-549a-4a1b-a3e4-f737fd8dd3bf" providerId="ADAL" clId="{1643462D-85AE-40FC-815C-7D845A97A967}" dt="2018-07-25T18:44:19.460" v="1289" actId="478"/>
          <ac:graphicFrameMkLst>
            <pc:docMk/>
            <pc:sldMk cId="1916841503" sldId="310"/>
            <ac:graphicFrameMk id="7" creationId="{A937856B-B266-49BD-BA62-BC05B9B82646}"/>
          </ac:graphicFrameMkLst>
        </pc:graphicFrameChg>
        <pc:graphicFrameChg chg="add mod">
          <ac:chgData name="María Leisi Ibarra Segura" userId="8bccacc6-549a-4a1b-a3e4-f737fd8dd3bf" providerId="ADAL" clId="{1643462D-85AE-40FC-815C-7D845A97A967}" dt="2018-07-26T14:53:12.820" v="1703" actId="14861"/>
          <ac:graphicFrameMkLst>
            <pc:docMk/>
            <pc:sldMk cId="1916841503" sldId="310"/>
            <ac:graphicFrameMk id="15" creationId="{7F897A6A-84E3-40C9-BDF9-10CB872CDAAE}"/>
          </ac:graphicFrameMkLst>
        </pc:graphicFrameChg>
        <pc:picChg chg="add mod">
          <ac:chgData name="María Leisi Ibarra Segura" userId="8bccacc6-549a-4a1b-a3e4-f737fd8dd3bf" providerId="ADAL" clId="{1643462D-85AE-40FC-815C-7D845A97A967}" dt="2018-07-26T14:53:36.461" v="1706" actId="1076"/>
          <ac:picMkLst>
            <pc:docMk/>
            <pc:sldMk cId="1916841503" sldId="310"/>
            <ac:picMk id="9" creationId="{DC6EAA53-702B-44D4-B29D-840E17678EE5}"/>
          </ac:picMkLst>
        </pc:pic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8E2DC-F9DB-414E-A5FD-C6A35E447720}" type="doc">
      <dgm:prSet loTypeId="urn:microsoft.com/office/officeart/2005/8/layout/cycle7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B77F29F-8439-4D4C-9E93-2DE104EFFC08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Misión</a:t>
          </a:r>
        </a:p>
      </dgm:t>
    </dgm:pt>
    <dgm:pt modelId="{6B2DA724-E0AB-4B2A-A1F5-9E97A69DFC9A}" type="parTrans" cxnId="{2C049BBB-A710-4F23-B072-BEBA3566CC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8A0CA6-4B59-45F0-A530-2A7B560AC304}" type="sibTrans" cxnId="{2C049BBB-A710-4F23-B072-BEBA3566CC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57AA2-7CED-4DFF-AC75-B4402997EC2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Investigar</a:t>
          </a:r>
        </a:p>
      </dgm:t>
    </dgm:pt>
    <dgm:pt modelId="{D69FB996-7E88-4DEE-A55B-5B426CDBA49C}" type="parTrans" cxnId="{652425C9-F3AA-4B29-970A-57677B3D073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24E42C-16F2-4882-BE96-D6C8A23221ED}" type="sibTrans" cxnId="{652425C9-F3AA-4B29-970A-57677B3D073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303B67-CEE4-4405-8038-D80BAA24D0D0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Prevenir</a:t>
          </a:r>
        </a:p>
      </dgm:t>
    </dgm:pt>
    <dgm:pt modelId="{30D5C3EE-4C48-476F-BA8F-E07A7E078ADF}" type="parTrans" cxnId="{4D667FD2-D2B4-4B60-B458-4C685FFC56D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1EEA89-B84A-4787-83CC-44B81338A836}" type="sibTrans" cxnId="{4D667FD2-D2B4-4B60-B458-4C685FFC56D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40C0BB4-6CE9-46A7-8B0A-60F6A2A467F5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Corrupción</a:t>
          </a:r>
        </a:p>
      </dgm:t>
    </dgm:pt>
    <dgm:pt modelId="{767A4DA2-FD8E-4602-805A-08D77F2AE793}" type="parTrans" cxnId="{E9A38196-A3DA-4AB2-8F8B-65CB3FA0AE7E}">
      <dgm:prSet/>
      <dgm:spPr/>
      <dgm:t>
        <a:bodyPr/>
        <a:lstStyle/>
        <a:p>
          <a:endParaRPr lang="es-ES"/>
        </a:p>
      </dgm:t>
    </dgm:pt>
    <dgm:pt modelId="{5922D972-DE4A-48E6-9F74-85FAC5115C87}" type="sibTrans" cxnId="{E9A38196-A3DA-4AB2-8F8B-65CB3FA0AE7E}">
      <dgm:prSet/>
      <dgm:spPr/>
      <dgm:t>
        <a:bodyPr/>
        <a:lstStyle/>
        <a:p>
          <a:endParaRPr lang="es-ES"/>
        </a:p>
      </dgm:t>
    </dgm:pt>
    <dgm:pt modelId="{701801D7-28A6-46D8-B050-933F825639F3}" type="pres">
      <dgm:prSet presAssocID="{2FC8E2DC-F9DB-414E-A5FD-C6A35E447720}" presName="Name0" presStyleCnt="0">
        <dgm:presLayoutVars>
          <dgm:dir/>
          <dgm:resizeHandles val="exact"/>
        </dgm:presLayoutVars>
      </dgm:prSet>
      <dgm:spPr/>
    </dgm:pt>
    <dgm:pt modelId="{B4CBFF82-1F9D-43CA-A2CD-90F183395892}" type="pres">
      <dgm:prSet presAssocID="{3B77F29F-8439-4D4C-9E93-2DE104EFFC08}" presName="node" presStyleLbl="node1" presStyleIdx="0" presStyleCnt="4">
        <dgm:presLayoutVars>
          <dgm:bulletEnabled val="1"/>
        </dgm:presLayoutVars>
      </dgm:prSet>
      <dgm:spPr/>
    </dgm:pt>
    <dgm:pt modelId="{934B381E-957D-4621-A4E8-A0CD83156006}" type="pres">
      <dgm:prSet presAssocID="{1A8A0CA6-4B59-45F0-A530-2A7B560AC304}" presName="sibTrans" presStyleLbl="sibTrans2D1" presStyleIdx="0" presStyleCnt="4"/>
      <dgm:spPr/>
    </dgm:pt>
    <dgm:pt modelId="{2D497316-C2FE-4848-9BC4-227E2993A983}" type="pres">
      <dgm:prSet presAssocID="{1A8A0CA6-4B59-45F0-A530-2A7B560AC304}" presName="connectorText" presStyleLbl="sibTrans2D1" presStyleIdx="0" presStyleCnt="4"/>
      <dgm:spPr/>
    </dgm:pt>
    <dgm:pt modelId="{958B33ED-E31F-4E21-BD5C-2A84E9715AB4}" type="pres">
      <dgm:prSet presAssocID="{BB157AA2-7CED-4DFF-AC75-B4402997EC2A}" presName="node" presStyleLbl="node1" presStyleIdx="1" presStyleCnt="4">
        <dgm:presLayoutVars>
          <dgm:bulletEnabled val="1"/>
        </dgm:presLayoutVars>
      </dgm:prSet>
      <dgm:spPr/>
    </dgm:pt>
    <dgm:pt modelId="{51DCB2E4-5F15-4651-B55B-10D05C2A59A3}" type="pres">
      <dgm:prSet presAssocID="{D824E42C-16F2-4882-BE96-D6C8A23221ED}" presName="sibTrans" presStyleLbl="sibTrans2D1" presStyleIdx="1" presStyleCnt="4"/>
      <dgm:spPr/>
    </dgm:pt>
    <dgm:pt modelId="{BC03BA09-9C42-48AB-8BD2-FE4EA57EF8A1}" type="pres">
      <dgm:prSet presAssocID="{D824E42C-16F2-4882-BE96-D6C8A23221ED}" presName="connectorText" presStyleLbl="sibTrans2D1" presStyleIdx="1" presStyleCnt="4"/>
      <dgm:spPr/>
    </dgm:pt>
    <dgm:pt modelId="{D030C21E-3B92-4C66-9278-1D57B198DC9E}" type="pres">
      <dgm:prSet presAssocID="{D40C0BB4-6CE9-46A7-8B0A-60F6A2A467F5}" presName="node" presStyleLbl="node1" presStyleIdx="2" presStyleCnt="4">
        <dgm:presLayoutVars>
          <dgm:bulletEnabled val="1"/>
        </dgm:presLayoutVars>
      </dgm:prSet>
      <dgm:spPr/>
    </dgm:pt>
    <dgm:pt modelId="{52B54280-0E0B-4BBF-BFF8-3AA1A5B67DC4}" type="pres">
      <dgm:prSet presAssocID="{5922D972-DE4A-48E6-9F74-85FAC5115C87}" presName="sibTrans" presStyleLbl="sibTrans2D1" presStyleIdx="2" presStyleCnt="4"/>
      <dgm:spPr/>
    </dgm:pt>
    <dgm:pt modelId="{4E7F96D6-F940-4D64-8B67-C0991A99C8A7}" type="pres">
      <dgm:prSet presAssocID="{5922D972-DE4A-48E6-9F74-85FAC5115C87}" presName="connectorText" presStyleLbl="sibTrans2D1" presStyleIdx="2" presStyleCnt="4"/>
      <dgm:spPr/>
    </dgm:pt>
    <dgm:pt modelId="{930E638D-B3CD-41EE-9757-65C926DE9B58}" type="pres">
      <dgm:prSet presAssocID="{77303B67-CEE4-4405-8038-D80BAA24D0D0}" presName="node" presStyleLbl="node1" presStyleIdx="3" presStyleCnt="4">
        <dgm:presLayoutVars>
          <dgm:bulletEnabled val="1"/>
        </dgm:presLayoutVars>
      </dgm:prSet>
      <dgm:spPr/>
    </dgm:pt>
    <dgm:pt modelId="{B60868EA-168B-4A34-9F94-570B3CCEBE0D}" type="pres">
      <dgm:prSet presAssocID="{151EEA89-B84A-4787-83CC-44B81338A836}" presName="sibTrans" presStyleLbl="sibTrans2D1" presStyleIdx="3" presStyleCnt="4"/>
      <dgm:spPr/>
    </dgm:pt>
    <dgm:pt modelId="{94CDA261-1B8C-4D56-AE2A-ABBBE152A9A0}" type="pres">
      <dgm:prSet presAssocID="{151EEA89-B84A-4787-83CC-44B81338A836}" presName="connectorText" presStyleLbl="sibTrans2D1" presStyleIdx="3" presStyleCnt="4"/>
      <dgm:spPr/>
    </dgm:pt>
  </dgm:ptLst>
  <dgm:cxnLst>
    <dgm:cxn modelId="{BE0AC402-C7E8-4051-A8B2-D9B55B382750}" type="presOf" srcId="{2FC8E2DC-F9DB-414E-A5FD-C6A35E447720}" destId="{701801D7-28A6-46D8-B050-933F825639F3}" srcOrd="0" destOrd="0" presId="urn:microsoft.com/office/officeart/2005/8/layout/cycle7"/>
    <dgm:cxn modelId="{DF60841A-807C-47B2-9792-77BBA06180BF}" type="presOf" srcId="{1A8A0CA6-4B59-45F0-A530-2A7B560AC304}" destId="{2D497316-C2FE-4848-9BC4-227E2993A983}" srcOrd="1" destOrd="0" presId="urn:microsoft.com/office/officeart/2005/8/layout/cycle7"/>
    <dgm:cxn modelId="{A8670161-35A5-47CF-A229-0FAA4FDDF2B7}" type="presOf" srcId="{BB157AA2-7CED-4DFF-AC75-B4402997EC2A}" destId="{958B33ED-E31F-4E21-BD5C-2A84E9715AB4}" srcOrd="0" destOrd="0" presId="urn:microsoft.com/office/officeart/2005/8/layout/cycle7"/>
    <dgm:cxn modelId="{1B014A43-FDCF-4A98-A24F-9FD113E72C43}" type="presOf" srcId="{D40C0BB4-6CE9-46A7-8B0A-60F6A2A467F5}" destId="{D030C21E-3B92-4C66-9278-1D57B198DC9E}" srcOrd="0" destOrd="0" presId="urn:microsoft.com/office/officeart/2005/8/layout/cycle7"/>
    <dgm:cxn modelId="{6F7BCA45-5703-44F5-816A-81319E41B440}" type="presOf" srcId="{77303B67-CEE4-4405-8038-D80BAA24D0D0}" destId="{930E638D-B3CD-41EE-9757-65C926DE9B58}" srcOrd="0" destOrd="0" presId="urn:microsoft.com/office/officeart/2005/8/layout/cycle7"/>
    <dgm:cxn modelId="{3570D868-C059-4365-BA72-EF2E2EEE81C4}" type="presOf" srcId="{151EEA89-B84A-4787-83CC-44B81338A836}" destId="{B60868EA-168B-4A34-9F94-570B3CCEBE0D}" srcOrd="0" destOrd="0" presId="urn:microsoft.com/office/officeart/2005/8/layout/cycle7"/>
    <dgm:cxn modelId="{9A62D657-D314-4840-9ADF-ADB85B76A94A}" type="presOf" srcId="{3B77F29F-8439-4D4C-9E93-2DE104EFFC08}" destId="{B4CBFF82-1F9D-43CA-A2CD-90F183395892}" srcOrd="0" destOrd="0" presId="urn:microsoft.com/office/officeart/2005/8/layout/cycle7"/>
    <dgm:cxn modelId="{8B230D84-3440-451E-8F25-3C98C48A188D}" type="presOf" srcId="{5922D972-DE4A-48E6-9F74-85FAC5115C87}" destId="{4E7F96D6-F940-4D64-8B67-C0991A99C8A7}" srcOrd="1" destOrd="0" presId="urn:microsoft.com/office/officeart/2005/8/layout/cycle7"/>
    <dgm:cxn modelId="{E9A38196-A3DA-4AB2-8F8B-65CB3FA0AE7E}" srcId="{2FC8E2DC-F9DB-414E-A5FD-C6A35E447720}" destId="{D40C0BB4-6CE9-46A7-8B0A-60F6A2A467F5}" srcOrd="2" destOrd="0" parTransId="{767A4DA2-FD8E-4602-805A-08D77F2AE793}" sibTransId="{5922D972-DE4A-48E6-9F74-85FAC5115C87}"/>
    <dgm:cxn modelId="{36FBA6B5-4498-4BC3-BED0-A058DC67B3B9}" type="presOf" srcId="{5922D972-DE4A-48E6-9F74-85FAC5115C87}" destId="{52B54280-0E0B-4BBF-BFF8-3AA1A5B67DC4}" srcOrd="0" destOrd="0" presId="urn:microsoft.com/office/officeart/2005/8/layout/cycle7"/>
    <dgm:cxn modelId="{2C049BBB-A710-4F23-B072-BEBA3566CC08}" srcId="{2FC8E2DC-F9DB-414E-A5FD-C6A35E447720}" destId="{3B77F29F-8439-4D4C-9E93-2DE104EFFC08}" srcOrd="0" destOrd="0" parTransId="{6B2DA724-E0AB-4B2A-A1F5-9E97A69DFC9A}" sibTransId="{1A8A0CA6-4B59-45F0-A530-2A7B560AC304}"/>
    <dgm:cxn modelId="{652425C9-F3AA-4B29-970A-57677B3D0739}" srcId="{2FC8E2DC-F9DB-414E-A5FD-C6A35E447720}" destId="{BB157AA2-7CED-4DFF-AC75-B4402997EC2A}" srcOrd="1" destOrd="0" parTransId="{D69FB996-7E88-4DEE-A55B-5B426CDBA49C}" sibTransId="{D824E42C-16F2-4882-BE96-D6C8A23221ED}"/>
    <dgm:cxn modelId="{6D2F8ECE-1D14-44E5-B107-A9A8D9A5E5DF}" type="presOf" srcId="{D824E42C-16F2-4882-BE96-D6C8A23221ED}" destId="{BC03BA09-9C42-48AB-8BD2-FE4EA57EF8A1}" srcOrd="1" destOrd="0" presId="urn:microsoft.com/office/officeart/2005/8/layout/cycle7"/>
    <dgm:cxn modelId="{4D667FD2-D2B4-4B60-B458-4C685FFC56D4}" srcId="{2FC8E2DC-F9DB-414E-A5FD-C6A35E447720}" destId="{77303B67-CEE4-4405-8038-D80BAA24D0D0}" srcOrd="3" destOrd="0" parTransId="{30D5C3EE-4C48-476F-BA8F-E07A7E078ADF}" sibTransId="{151EEA89-B84A-4787-83CC-44B81338A836}"/>
    <dgm:cxn modelId="{8D372DDB-CECC-456A-9FA6-C7A62FFE8ABA}" type="presOf" srcId="{1A8A0CA6-4B59-45F0-A530-2A7B560AC304}" destId="{934B381E-957D-4621-A4E8-A0CD83156006}" srcOrd="0" destOrd="0" presId="urn:microsoft.com/office/officeart/2005/8/layout/cycle7"/>
    <dgm:cxn modelId="{4D921DE2-5245-4DB2-9910-0FA45CA8B691}" type="presOf" srcId="{151EEA89-B84A-4787-83CC-44B81338A836}" destId="{94CDA261-1B8C-4D56-AE2A-ABBBE152A9A0}" srcOrd="1" destOrd="0" presId="urn:microsoft.com/office/officeart/2005/8/layout/cycle7"/>
    <dgm:cxn modelId="{DB8961F3-3C96-47AC-A66A-782A8A8AB4D1}" type="presOf" srcId="{D824E42C-16F2-4882-BE96-D6C8A23221ED}" destId="{51DCB2E4-5F15-4651-B55B-10D05C2A59A3}" srcOrd="0" destOrd="0" presId="urn:microsoft.com/office/officeart/2005/8/layout/cycle7"/>
    <dgm:cxn modelId="{0E17DCF1-D694-4966-8178-6D9841B4912B}" type="presParOf" srcId="{701801D7-28A6-46D8-B050-933F825639F3}" destId="{B4CBFF82-1F9D-43CA-A2CD-90F183395892}" srcOrd="0" destOrd="0" presId="urn:microsoft.com/office/officeart/2005/8/layout/cycle7"/>
    <dgm:cxn modelId="{824AFD57-8AAD-4487-9A08-F8D4A9449887}" type="presParOf" srcId="{701801D7-28A6-46D8-B050-933F825639F3}" destId="{934B381E-957D-4621-A4E8-A0CD83156006}" srcOrd="1" destOrd="0" presId="urn:microsoft.com/office/officeart/2005/8/layout/cycle7"/>
    <dgm:cxn modelId="{0AC9C715-7137-4D6F-BFA2-6388492097CF}" type="presParOf" srcId="{934B381E-957D-4621-A4E8-A0CD83156006}" destId="{2D497316-C2FE-4848-9BC4-227E2993A983}" srcOrd="0" destOrd="0" presId="urn:microsoft.com/office/officeart/2005/8/layout/cycle7"/>
    <dgm:cxn modelId="{AF5FF8F1-D869-4B44-8502-ECA07C21A028}" type="presParOf" srcId="{701801D7-28A6-46D8-B050-933F825639F3}" destId="{958B33ED-E31F-4E21-BD5C-2A84E9715AB4}" srcOrd="2" destOrd="0" presId="urn:microsoft.com/office/officeart/2005/8/layout/cycle7"/>
    <dgm:cxn modelId="{AD510EAE-AD7B-4284-AC44-47C687D062E1}" type="presParOf" srcId="{701801D7-28A6-46D8-B050-933F825639F3}" destId="{51DCB2E4-5F15-4651-B55B-10D05C2A59A3}" srcOrd="3" destOrd="0" presId="urn:microsoft.com/office/officeart/2005/8/layout/cycle7"/>
    <dgm:cxn modelId="{8763167D-C1F3-4E27-87D8-47206F197A00}" type="presParOf" srcId="{51DCB2E4-5F15-4651-B55B-10D05C2A59A3}" destId="{BC03BA09-9C42-48AB-8BD2-FE4EA57EF8A1}" srcOrd="0" destOrd="0" presId="urn:microsoft.com/office/officeart/2005/8/layout/cycle7"/>
    <dgm:cxn modelId="{756E955D-469F-40E1-9A65-7B1688E1CE73}" type="presParOf" srcId="{701801D7-28A6-46D8-B050-933F825639F3}" destId="{D030C21E-3B92-4C66-9278-1D57B198DC9E}" srcOrd="4" destOrd="0" presId="urn:microsoft.com/office/officeart/2005/8/layout/cycle7"/>
    <dgm:cxn modelId="{E135EDE4-6AA3-49F0-BBE9-3D1A1B282F88}" type="presParOf" srcId="{701801D7-28A6-46D8-B050-933F825639F3}" destId="{52B54280-0E0B-4BBF-BFF8-3AA1A5B67DC4}" srcOrd="5" destOrd="0" presId="urn:microsoft.com/office/officeart/2005/8/layout/cycle7"/>
    <dgm:cxn modelId="{929330A2-C82C-4D55-918A-04B5AFB3A966}" type="presParOf" srcId="{52B54280-0E0B-4BBF-BFF8-3AA1A5B67DC4}" destId="{4E7F96D6-F940-4D64-8B67-C0991A99C8A7}" srcOrd="0" destOrd="0" presId="urn:microsoft.com/office/officeart/2005/8/layout/cycle7"/>
    <dgm:cxn modelId="{E5D1F155-8191-4882-ABD0-0F25605F204D}" type="presParOf" srcId="{701801D7-28A6-46D8-B050-933F825639F3}" destId="{930E638D-B3CD-41EE-9757-65C926DE9B58}" srcOrd="6" destOrd="0" presId="urn:microsoft.com/office/officeart/2005/8/layout/cycle7"/>
    <dgm:cxn modelId="{374E657C-F48E-41FC-A8A7-E836821398A9}" type="presParOf" srcId="{701801D7-28A6-46D8-B050-933F825639F3}" destId="{B60868EA-168B-4A34-9F94-570B3CCEBE0D}" srcOrd="7" destOrd="0" presId="urn:microsoft.com/office/officeart/2005/8/layout/cycle7"/>
    <dgm:cxn modelId="{7EFEDF92-0802-4FC3-9D4A-827E55C159BC}" type="presParOf" srcId="{B60868EA-168B-4A34-9F94-570B3CCEBE0D}" destId="{94CDA261-1B8C-4D56-AE2A-ABBBE152A9A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54F216-DAF6-460B-A4C5-069612ACAC86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16837A9-EC38-4613-A231-3F40060DCB7F}">
      <dgm:prSet phldrT="[Texto]" custT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600" dirty="0">
              <a:latin typeface="Comic Sans MS" panose="030F0702030302020204" pitchFamily="66" charset="0"/>
            </a:rPr>
            <a:t> </a:t>
          </a:r>
        </a:p>
        <a:p>
          <a:endParaRPr lang="es-ES" sz="1600" dirty="0">
            <a:latin typeface="Comic Sans MS" panose="030F0702030302020204" pitchFamily="66" charset="0"/>
          </a:endParaRPr>
        </a:p>
        <a:p>
          <a:r>
            <a:rPr lang="es-ES" sz="1600" b="1" dirty="0">
              <a:latin typeface="Comic Sans MS" panose="030F0702030302020204" pitchFamily="66" charset="0"/>
            </a:rPr>
            <a:t>Consejos Consultivos</a:t>
          </a:r>
          <a:endParaRPr lang="es-EC" sz="1600" b="1" dirty="0">
            <a:latin typeface="Comic Sans MS" panose="030F0702030302020204" pitchFamily="66" charset="0"/>
          </a:endParaRPr>
        </a:p>
      </dgm:t>
    </dgm:pt>
    <dgm:pt modelId="{B9EE090F-53A8-461F-86BB-53EA7E588B25}" type="parTrans" cxnId="{A062ADF8-0E64-4B32-B54D-053B38F732F1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18AC3E44-C9E0-4488-A1B8-071BF2077112}" type="sibTrans" cxnId="{A062ADF8-0E64-4B32-B54D-053B38F732F1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8BCD6A20-AD45-4A82-B516-47BA3D46E864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800" dirty="0">
              <a:latin typeface="Comic Sans MS" panose="030F0702030302020204" pitchFamily="66" charset="0"/>
            </a:rPr>
            <a:t>Apoyan</a:t>
          </a:r>
          <a:endParaRPr lang="es-EC" sz="1800" dirty="0">
            <a:latin typeface="Comic Sans MS" panose="030F0702030302020204" pitchFamily="66" charset="0"/>
          </a:endParaRPr>
        </a:p>
      </dgm:t>
    </dgm:pt>
    <dgm:pt modelId="{9078D8DA-DC04-4B73-AD69-77502FF86707}" type="parTrans" cxnId="{A14AC53F-B477-4E91-A0EC-A50A3C3F77A9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FCD62964-B36E-44D1-9849-C69DA90E2C72}" type="sibTrans" cxnId="{A14AC53F-B477-4E91-A0EC-A50A3C3F77A9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9A907C9F-DD36-49CC-BDE5-F836065A3E48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800" dirty="0">
              <a:latin typeface="Comic Sans MS" panose="030F0702030302020204" pitchFamily="66" charset="0"/>
            </a:rPr>
            <a:t>Consultan</a:t>
          </a:r>
          <a:endParaRPr lang="es-EC" sz="1800" dirty="0">
            <a:latin typeface="Comic Sans MS" panose="030F0702030302020204" pitchFamily="66" charset="0"/>
          </a:endParaRPr>
        </a:p>
      </dgm:t>
    </dgm:pt>
    <dgm:pt modelId="{CA2AF9CF-0058-40D9-BA50-53C377172BB9}" type="parTrans" cxnId="{76F8F2FE-AE73-442E-8133-1F50D7532199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89925FF2-F257-4BAC-A47F-1E66B2572EFB}" type="sibTrans" cxnId="{76F8F2FE-AE73-442E-8133-1F50D7532199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A1131AB6-921C-417D-9036-0B9ED8C59AB9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800" dirty="0">
              <a:latin typeface="Comic Sans MS" panose="030F0702030302020204" pitchFamily="66" charset="0"/>
            </a:rPr>
            <a:t>Asesoran</a:t>
          </a:r>
          <a:endParaRPr lang="es-EC" sz="1800" dirty="0">
            <a:latin typeface="Comic Sans MS" panose="030F0702030302020204" pitchFamily="66" charset="0"/>
          </a:endParaRPr>
        </a:p>
      </dgm:t>
    </dgm:pt>
    <dgm:pt modelId="{6B3ABDA8-C061-43F3-8653-A52936092FD3}" type="parTrans" cxnId="{DAFC99AD-EF4E-4F4C-8C0A-0041997B2B8E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FC6C34D8-D9C8-4DE4-951A-D7B140E6EA16}" type="sibTrans" cxnId="{DAFC99AD-EF4E-4F4C-8C0A-0041997B2B8E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74C2148B-50CD-45AB-B193-B81DF7C6AAAC}" type="pres">
      <dgm:prSet presAssocID="{E654F216-DAF6-460B-A4C5-069612ACAC86}" presName="composite" presStyleCnt="0">
        <dgm:presLayoutVars>
          <dgm:chMax val="1"/>
          <dgm:dir/>
          <dgm:resizeHandles val="exact"/>
        </dgm:presLayoutVars>
      </dgm:prSet>
      <dgm:spPr/>
    </dgm:pt>
    <dgm:pt modelId="{5093D762-240F-4BC2-BEDB-37F73583023F}" type="pres">
      <dgm:prSet presAssocID="{E654F216-DAF6-460B-A4C5-069612ACAC86}" presName="radial" presStyleCnt="0">
        <dgm:presLayoutVars>
          <dgm:animLvl val="ctr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16D11653-1DBE-48E8-A85E-8EE8C06F85C6}" type="pres">
      <dgm:prSet presAssocID="{816837A9-EC38-4613-A231-3F40060DCB7F}" presName="centerShape" presStyleLbl="vennNode1" presStyleIdx="0" presStyleCnt="4" custScaleX="74770" custScaleY="75877"/>
      <dgm:spPr/>
    </dgm:pt>
    <dgm:pt modelId="{5DB3DE99-106C-4B28-A65D-A6C5EBDA9B7E}" type="pres">
      <dgm:prSet presAssocID="{8BCD6A20-AD45-4A82-B516-47BA3D46E864}" presName="node" presStyleLbl="vennNode1" presStyleIdx="1" presStyleCnt="4">
        <dgm:presLayoutVars>
          <dgm:bulletEnabled val="1"/>
        </dgm:presLayoutVars>
      </dgm:prSet>
      <dgm:spPr/>
    </dgm:pt>
    <dgm:pt modelId="{E86D5D5C-C369-4665-92AB-BC5CB23342F3}" type="pres">
      <dgm:prSet presAssocID="{9A907C9F-DD36-49CC-BDE5-F836065A3E48}" presName="node" presStyleLbl="vennNode1" presStyleIdx="2" presStyleCnt="4">
        <dgm:presLayoutVars>
          <dgm:bulletEnabled val="1"/>
        </dgm:presLayoutVars>
      </dgm:prSet>
      <dgm:spPr/>
    </dgm:pt>
    <dgm:pt modelId="{7B03D7D9-7DAC-4B3C-B735-F11FFBDBD443}" type="pres">
      <dgm:prSet presAssocID="{A1131AB6-921C-417D-9036-0B9ED8C59AB9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A14AC53F-B477-4E91-A0EC-A50A3C3F77A9}" srcId="{816837A9-EC38-4613-A231-3F40060DCB7F}" destId="{8BCD6A20-AD45-4A82-B516-47BA3D46E864}" srcOrd="0" destOrd="0" parTransId="{9078D8DA-DC04-4B73-AD69-77502FF86707}" sibTransId="{FCD62964-B36E-44D1-9849-C69DA90E2C72}"/>
    <dgm:cxn modelId="{6A5A7D6E-CDF5-4DFF-A60D-737DA1A32A39}" type="presOf" srcId="{A1131AB6-921C-417D-9036-0B9ED8C59AB9}" destId="{7B03D7D9-7DAC-4B3C-B735-F11FFBDBD443}" srcOrd="0" destOrd="0" presId="urn:microsoft.com/office/officeart/2005/8/layout/radial3"/>
    <dgm:cxn modelId="{DAFC99AD-EF4E-4F4C-8C0A-0041997B2B8E}" srcId="{816837A9-EC38-4613-A231-3F40060DCB7F}" destId="{A1131AB6-921C-417D-9036-0B9ED8C59AB9}" srcOrd="2" destOrd="0" parTransId="{6B3ABDA8-C061-43F3-8653-A52936092FD3}" sibTransId="{FC6C34D8-D9C8-4DE4-951A-D7B140E6EA16}"/>
    <dgm:cxn modelId="{4DA64FDE-905C-4041-B297-73D69113A0D5}" type="presOf" srcId="{8BCD6A20-AD45-4A82-B516-47BA3D46E864}" destId="{5DB3DE99-106C-4B28-A65D-A6C5EBDA9B7E}" srcOrd="0" destOrd="0" presId="urn:microsoft.com/office/officeart/2005/8/layout/radial3"/>
    <dgm:cxn modelId="{3F0591E3-5D8E-416C-BC55-545879915B69}" type="presOf" srcId="{E654F216-DAF6-460B-A4C5-069612ACAC86}" destId="{74C2148B-50CD-45AB-B193-B81DF7C6AAAC}" srcOrd="0" destOrd="0" presId="urn:microsoft.com/office/officeart/2005/8/layout/radial3"/>
    <dgm:cxn modelId="{4851F1F6-CF9A-446D-999F-7C4D652AB228}" type="presOf" srcId="{816837A9-EC38-4613-A231-3F40060DCB7F}" destId="{16D11653-1DBE-48E8-A85E-8EE8C06F85C6}" srcOrd="0" destOrd="0" presId="urn:microsoft.com/office/officeart/2005/8/layout/radial3"/>
    <dgm:cxn modelId="{A062ADF8-0E64-4B32-B54D-053B38F732F1}" srcId="{E654F216-DAF6-460B-A4C5-069612ACAC86}" destId="{816837A9-EC38-4613-A231-3F40060DCB7F}" srcOrd="0" destOrd="0" parTransId="{B9EE090F-53A8-461F-86BB-53EA7E588B25}" sibTransId="{18AC3E44-C9E0-4488-A1B8-071BF2077112}"/>
    <dgm:cxn modelId="{D39FBEF8-4C83-44E5-90C0-7882A1975A2E}" type="presOf" srcId="{9A907C9F-DD36-49CC-BDE5-F836065A3E48}" destId="{E86D5D5C-C369-4665-92AB-BC5CB23342F3}" srcOrd="0" destOrd="0" presId="urn:microsoft.com/office/officeart/2005/8/layout/radial3"/>
    <dgm:cxn modelId="{76F8F2FE-AE73-442E-8133-1F50D7532199}" srcId="{816837A9-EC38-4613-A231-3F40060DCB7F}" destId="{9A907C9F-DD36-49CC-BDE5-F836065A3E48}" srcOrd="1" destOrd="0" parTransId="{CA2AF9CF-0058-40D9-BA50-53C377172BB9}" sibTransId="{89925FF2-F257-4BAC-A47F-1E66B2572EFB}"/>
    <dgm:cxn modelId="{F0C0C225-3C6C-49C1-957A-C61284C0D43C}" type="presParOf" srcId="{74C2148B-50CD-45AB-B193-B81DF7C6AAAC}" destId="{5093D762-240F-4BC2-BEDB-37F73583023F}" srcOrd="0" destOrd="0" presId="urn:microsoft.com/office/officeart/2005/8/layout/radial3"/>
    <dgm:cxn modelId="{5F939206-DC6C-4E7B-A3D7-69426598B619}" type="presParOf" srcId="{5093D762-240F-4BC2-BEDB-37F73583023F}" destId="{16D11653-1DBE-48E8-A85E-8EE8C06F85C6}" srcOrd="0" destOrd="0" presId="urn:microsoft.com/office/officeart/2005/8/layout/radial3"/>
    <dgm:cxn modelId="{0197D92A-38C0-49D6-82BE-D5D65ECEFDCB}" type="presParOf" srcId="{5093D762-240F-4BC2-BEDB-37F73583023F}" destId="{5DB3DE99-106C-4B28-A65D-A6C5EBDA9B7E}" srcOrd="1" destOrd="0" presId="urn:microsoft.com/office/officeart/2005/8/layout/radial3"/>
    <dgm:cxn modelId="{315B368E-65C4-4048-B759-97CB55AF40AB}" type="presParOf" srcId="{5093D762-240F-4BC2-BEDB-37F73583023F}" destId="{E86D5D5C-C369-4665-92AB-BC5CB23342F3}" srcOrd="2" destOrd="0" presId="urn:microsoft.com/office/officeart/2005/8/layout/radial3"/>
    <dgm:cxn modelId="{164F7F9E-FF0E-4914-849A-FAEC2EF572BD}" type="presParOf" srcId="{5093D762-240F-4BC2-BEDB-37F73583023F}" destId="{7B03D7D9-7DAC-4B3C-B735-F11FFBDBD443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9B6F69-4ADF-4795-9673-05F114BEB8F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06245E1-A97D-411D-BE6D-485AAF401720}">
      <dgm:prSet phldrT="[Texto]"/>
      <dgm:spPr/>
      <dgm:t>
        <a:bodyPr/>
        <a:lstStyle/>
        <a:p>
          <a:r>
            <a:rPr lang="es-EC" b="1" dirty="0">
              <a:latin typeface="Comic Sans MS" panose="030F0702030302020204" pitchFamily="66" charset="0"/>
              <a:ea typeface="PMingLiU" panose="02020500000000000000" pitchFamily="18" charset="-120"/>
            </a:rPr>
            <a:t>Las autoridades municipales por iniciativa propia</a:t>
          </a:r>
          <a:endParaRPr lang="es-EC" dirty="0"/>
        </a:p>
      </dgm:t>
    </dgm:pt>
    <dgm:pt modelId="{7F2AE227-D4AE-497A-8995-5A27D394D898}" type="parTrans" cxnId="{CF700D7C-BBE2-4D55-B0FD-573F717FB6EE}">
      <dgm:prSet/>
      <dgm:spPr/>
      <dgm:t>
        <a:bodyPr/>
        <a:lstStyle/>
        <a:p>
          <a:endParaRPr lang="es-EC"/>
        </a:p>
      </dgm:t>
    </dgm:pt>
    <dgm:pt modelId="{1274DAEC-20EE-4A1B-BDBD-0113F7DBE6B1}" type="sibTrans" cxnId="{CF700D7C-BBE2-4D55-B0FD-573F717FB6EE}">
      <dgm:prSet/>
      <dgm:spPr/>
      <dgm:t>
        <a:bodyPr/>
        <a:lstStyle/>
        <a:p>
          <a:endParaRPr lang="es-EC"/>
        </a:p>
      </dgm:t>
    </dgm:pt>
    <dgm:pt modelId="{51FC5586-D60F-41DE-AD38-A8F8A10398DA}">
      <dgm:prSet phldrT="[Texto]"/>
      <dgm:spPr/>
      <dgm:t>
        <a:bodyPr/>
        <a:lstStyle/>
        <a:p>
          <a:r>
            <a:rPr lang="es-EC" b="1" dirty="0">
              <a:latin typeface="Comic Sans MS" panose="030F0702030302020204" pitchFamily="66" charset="0"/>
              <a:ea typeface="PMingLiU" panose="02020500000000000000" pitchFamily="18" charset="-120"/>
            </a:rPr>
            <a:t>o por pedido de los   ciudadanos</a:t>
          </a:r>
          <a:endParaRPr lang="es-EC" dirty="0"/>
        </a:p>
      </dgm:t>
    </dgm:pt>
    <dgm:pt modelId="{185D4362-B541-4564-B6CC-E4103A6A9693}" type="parTrans" cxnId="{3FF3D74C-11BE-4846-89E1-620F5AAA5B00}">
      <dgm:prSet/>
      <dgm:spPr/>
      <dgm:t>
        <a:bodyPr/>
        <a:lstStyle/>
        <a:p>
          <a:endParaRPr lang="es-EC"/>
        </a:p>
      </dgm:t>
    </dgm:pt>
    <dgm:pt modelId="{FDA7D137-3170-473F-86E7-674156BA631A}" type="sibTrans" cxnId="{3FF3D74C-11BE-4846-89E1-620F5AAA5B00}">
      <dgm:prSet/>
      <dgm:spPr/>
      <dgm:t>
        <a:bodyPr/>
        <a:lstStyle/>
        <a:p>
          <a:endParaRPr lang="es-EC"/>
        </a:p>
      </dgm:t>
    </dgm:pt>
    <dgm:pt modelId="{72F347AA-5606-4F32-930F-3D54E8BFF989}">
      <dgm:prSet phldrT="[Texto]"/>
      <dgm:spPr/>
      <dgm:t>
        <a:bodyPr/>
        <a:lstStyle/>
        <a:p>
          <a:r>
            <a:rPr lang="es-EC" b="1" dirty="0">
              <a:latin typeface="Comic Sans MS" panose="030F0702030302020204" pitchFamily="66" charset="0"/>
              <a:ea typeface="PMingLiU" panose="02020500000000000000" pitchFamily="18" charset="-120"/>
            </a:rPr>
            <a:t>atienden pronunciamientos o peticiones ciudadanas</a:t>
          </a:r>
          <a:endParaRPr lang="es-EC" dirty="0"/>
        </a:p>
      </dgm:t>
    </dgm:pt>
    <dgm:pt modelId="{41F4D49C-3404-4E0A-9139-E7416BACF233}" type="parTrans" cxnId="{BCF2E7B8-23DC-471A-9351-CD99FA11720E}">
      <dgm:prSet/>
      <dgm:spPr/>
      <dgm:t>
        <a:bodyPr/>
        <a:lstStyle/>
        <a:p>
          <a:endParaRPr lang="es-EC"/>
        </a:p>
      </dgm:t>
    </dgm:pt>
    <dgm:pt modelId="{9EB54CB0-58F6-4A72-AE65-42172F7FB0CD}" type="sibTrans" cxnId="{BCF2E7B8-23DC-471A-9351-CD99FA11720E}">
      <dgm:prSet/>
      <dgm:spPr/>
      <dgm:t>
        <a:bodyPr/>
        <a:lstStyle/>
        <a:p>
          <a:endParaRPr lang="es-EC"/>
        </a:p>
      </dgm:t>
    </dgm:pt>
    <dgm:pt modelId="{2BD4EECC-673D-42B7-BE65-FF5D0BE18F02}">
      <dgm:prSet/>
      <dgm:spPr/>
      <dgm:t>
        <a:bodyPr/>
        <a:lstStyle/>
        <a:p>
          <a:r>
            <a:rPr lang="es-EC" b="1">
              <a:latin typeface="Comic Sans MS" panose="030F0702030302020204" pitchFamily="66" charset="0"/>
              <a:ea typeface="PMingLiU" panose="02020500000000000000" pitchFamily="18" charset="-120"/>
            </a:rPr>
            <a:t>para fundamentar decisiones o acciones de gobierno (municipal).</a:t>
          </a:r>
          <a:endParaRPr lang="es-EC" dirty="0"/>
        </a:p>
      </dgm:t>
    </dgm:pt>
    <dgm:pt modelId="{3C47899F-170C-458A-A248-8176C6CE27F6}" type="parTrans" cxnId="{A904742F-78B4-4ED3-9220-8E7519D11F15}">
      <dgm:prSet/>
      <dgm:spPr/>
      <dgm:t>
        <a:bodyPr/>
        <a:lstStyle/>
        <a:p>
          <a:endParaRPr lang="es-EC"/>
        </a:p>
      </dgm:t>
    </dgm:pt>
    <dgm:pt modelId="{1F0C9EE4-2138-4843-AC32-5F5D6924103D}" type="sibTrans" cxnId="{A904742F-78B4-4ED3-9220-8E7519D11F15}">
      <dgm:prSet/>
      <dgm:spPr/>
      <dgm:t>
        <a:bodyPr/>
        <a:lstStyle/>
        <a:p>
          <a:endParaRPr lang="es-EC"/>
        </a:p>
      </dgm:t>
    </dgm:pt>
    <dgm:pt modelId="{6F3C0CA5-4D76-431E-870B-183BE70D1DB3}" type="pres">
      <dgm:prSet presAssocID="{139B6F69-4ADF-4795-9673-05F114BEB8FF}" presName="Name0" presStyleCnt="0">
        <dgm:presLayoutVars>
          <dgm:dir/>
          <dgm:resizeHandles val="exact"/>
        </dgm:presLayoutVars>
      </dgm:prSet>
      <dgm:spPr/>
    </dgm:pt>
    <dgm:pt modelId="{3E4DAABE-4FA1-4877-9D9A-96199E02B62C}" type="pres">
      <dgm:prSet presAssocID="{806245E1-A97D-411D-BE6D-485AAF401720}" presName="composite" presStyleCnt="0"/>
      <dgm:spPr/>
    </dgm:pt>
    <dgm:pt modelId="{658E0B0E-F341-4DF5-9550-7B6D9C040594}" type="pres">
      <dgm:prSet presAssocID="{806245E1-A97D-411D-BE6D-485AAF401720}" presName="rect1" presStyleLbl="trAlignAcc1" presStyleIdx="0" presStyleCnt="4">
        <dgm:presLayoutVars>
          <dgm:bulletEnabled val="1"/>
        </dgm:presLayoutVars>
      </dgm:prSet>
      <dgm:spPr/>
    </dgm:pt>
    <dgm:pt modelId="{BAD08B44-FB08-4BF0-9717-2F9C8F135919}" type="pres">
      <dgm:prSet presAssocID="{806245E1-A97D-411D-BE6D-485AAF401720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106660D8-92A6-4B51-BA2D-FD04063280AA}" type="pres">
      <dgm:prSet presAssocID="{1274DAEC-20EE-4A1B-BDBD-0113F7DBE6B1}" presName="sibTrans" presStyleCnt="0"/>
      <dgm:spPr/>
    </dgm:pt>
    <dgm:pt modelId="{BB72F181-0EE4-48B5-822F-FB446797261D}" type="pres">
      <dgm:prSet presAssocID="{51FC5586-D60F-41DE-AD38-A8F8A10398DA}" presName="composite" presStyleCnt="0"/>
      <dgm:spPr/>
    </dgm:pt>
    <dgm:pt modelId="{8CDD9402-8AFF-4E56-8C09-625FDA494D0A}" type="pres">
      <dgm:prSet presAssocID="{51FC5586-D60F-41DE-AD38-A8F8A10398DA}" presName="rect1" presStyleLbl="trAlignAcc1" presStyleIdx="1" presStyleCnt="4">
        <dgm:presLayoutVars>
          <dgm:bulletEnabled val="1"/>
        </dgm:presLayoutVars>
      </dgm:prSet>
      <dgm:spPr/>
    </dgm:pt>
    <dgm:pt modelId="{BE170572-B9A7-488B-BF59-C43CACD0DB1B}" type="pres">
      <dgm:prSet presAssocID="{51FC5586-D60F-41DE-AD38-A8F8A10398DA}" presName="rect2" presStyleLbl="fgImgPlace1" presStyleIdx="1" presStyleCnt="4" custScaleX="128615" custLinFactNeighborX="-2966" custLinFactNeighborY="1232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D33C1F4F-5B1A-4B00-9E49-C30BCAEA4C4C}" type="pres">
      <dgm:prSet presAssocID="{FDA7D137-3170-473F-86E7-674156BA631A}" presName="sibTrans" presStyleCnt="0"/>
      <dgm:spPr/>
    </dgm:pt>
    <dgm:pt modelId="{B7ACA469-CD20-49B1-85A2-14117E319577}" type="pres">
      <dgm:prSet presAssocID="{72F347AA-5606-4F32-930F-3D54E8BFF989}" presName="composite" presStyleCnt="0"/>
      <dgm:spPr/>
    </dgm:pt>
    <dgm:pt modelId="{43F308F3-A7D6-4A3D-B655-D35E11886735}" type="pres">
      <dgm:prSet presAssocID="{72F347AA-5606-4F32-930F-3D54E8BFF989}" presName="rect1" presStyleLbl="trAlignAcc1" presStyleIdx="2" presStyleCnt="4">
        <dgm:presLayoutVars>
          <dgm:bulletEnabled val="1"/>
        </dgm:presLayoutVars>
      </dgm:prSet>
      <dgm:spPr/>
    </dgm:pt>
    <dgm:pt modelId="{D8AE66D1-E0BA-4F62-A8E2-84712DE4F49C}" type="pres">
      <dgm:prSet presAssocID="{72F347AA-5606-4F32-930F-3D54E8BFF989}" presName="rect2" presStyleLbl="fgImgPlace1" presStyleIdx="2" presStyleCnt="4"/>
      <dgm:spPr>
        <a:solidFill>
          <a:schemeClr val="accent2">
            <a:lumMod val="75000"/>
          </a:schemeClr>
        </a:solidFill>
      </dgm:spPr>
    </dgm:pt>
    <dgm:pt modelId="{53774419-9615-4E9B-9761-F5BFBA2C1CE5}" type="pres">
      <dgm:prSet presAssocID="{9EB54CB0-58F6-4A72-AE65-42172F7FB0CD}" presName="sibTrans" presStyleCnt="0"/>
      <dgm:spPr/>
    </dgm:pt>
    <dgm:pt modelId="{15B91012-450D-4960-8512-272D6DF477C4}" type="pres">
      <dgm:prSet presAssocID="{2BD4EECC-673D-42B7-BE65-FF5D0BE18F02}" presName="composite" presStyleCnt="0"/>
      <dgm:spPr/>
    </dgm:pt>
    <dgm:pt modelId="{F9FC5AF5-3E1F-4AFE-9797-9588068356A6}" type="pres">
      <dgm:prSet presAssocID="{2BD4EECC-673D-42B7-BE65-FF5D0BE18F02}" presName="rect1" presStyleLbl="trAlignAcc1" presStyleIdx="3" presStyleCnt="4">
        <dgm:presLayoutVars>
          <dgm:bulletEnabled val="1"/>
        </dgm:presLayoutVars>
      </dgm:prSet>
      <dgm:spPr/>
    </dgm:pt>
    <dgm:pt modelId="{923B0216-75D4-45FC-ACBD-4D3A1998085D}" type="pres">
      <dgm:prSet presAssocID="{2BD4EECC-673D-42B7-BE65-FF5D0BE18F02}" presName="rect2" presStyleLbl="fgImgPlace1" presStyleIdx="3" presStyleCnt="4"/>
      <dgm:spPr>
        <a:solidFill>
          <a:schemeClr val="accent5">
            <a:lumMod val="75000"/>
          </a:schemeClr>
        </a:solidFill>
      </dgm:spPr>
    </dgm:pt>
  </dgm:ptLst>
  <dgm:cxnLst>
    <dgm:cxn modelId="{F60CA802-BDD7-46BC-8CDC-D04DEAAD660D}" type="presOf" srcId="{139B6F69-4ADF-4795-9673-05F114BEB8FF}" destId="{6F3C0CA5-4D76-431E-870B-183BE70D1DB3}" srcOrd="0" destOrd="0" presId="urn:microsoft.com/office/officeart/2008/layout/PictureStrips"/>
    <dgm:cxn modelId="{3FED4519-E2BD-40C0-8AC8-FFDA58028905}" type="presOf" srcId="{2BD4EECC-673D-42B7-BE65-FF5D0BE18F02}" destId="{F9FC5AF5-3E1F-4AFE-9797-9588068356A6}" srcOrd="0" destOrd="0" presId="urn:microsoft.com/office/officeart/2008/layout/PictureStrips"/>
    <dgm:cxn modelId="{A7BF4C1D-DA13-4E50-A4F4-4FFE450821B4}" type="presOf" srcId="{51FC5586-D60F-41DE-AD38-A8F8A10398DA}" destId="{8CDD9402-8AFF-4E56-8C09-625FDA494D0A}" srcOrd="0" destOrd="0" presId="urn:microsoft.com/office/officeart/2008/layout/PictureStrips"/>
    <dgm:cxn modelId="{FE513921-8E79-4553-B8AA-3A98DC855C5C}" type="presOf" srcId="{806245E1-A97D-411D-BE6D-485AAF401720}" destId="{658E0B0E-F341-4DF5-9550-7B6D9C040594}" srcOrd="0" destOrd="0" presId="urn:microsoft.com/office/officeart/2008/layout/PictureStrips"/>
    <dgm:cxn modelId="{A904742F-78B4-4ED3-9220-8E7519D11F15}" srcId="{139B6F69-4ADF-4795-9673-05F114BEB8FF}" destId="{2BD4EECC-673D-42B7-BE65-FF5D0BE18F02}" srcOrd="3" destOrd="0" parTransId="{3C47899F-170C-458A-A248-8176C6CE27F6}" sibTransId="{1F0C9EE4-2138-4843-AC32-5F5D6924103D}"/>
    <dgm:cxn modelId="{3FF3D74C-11BE-4846-89E1-620F5AAA5B00}" srcId="{139B6F69-4ADF-4795-9673-05F114BEB8FF}" destId="{51FC5586-D60F-41DE-AD38-A8F8A10398DA}" srcOrd="1" destOrd="0" parTransId="{185D4362-B541-4564-B6CC-E4103A6A9693}" sibTransId="{FDA7D137-3170-473F-86E7-674156BA631A}"/>
    <dgm:cxn modelId="{CF700D7C-BBE2-4D55-B0FD-573F717FB6EE}" srcId="{139B6F69-4ADF-4795-9673-05F114BEB8FF}" destId="{806245E1-A97D-411D-BE6D-485AAF401720}" srcOrd="0" destOrd="0" parTransId="{7F2AE227-D4AE-497A-8995-5A27D394D898}" sibTransId="{1274DAEC-20EE-4A1B-BDBD-0113F7DBE6B1}"/>
    <dgm:cxn modelId="{BCF2E7B8-23DC-471A-9351-CD99FA11720E}" srcId="{139B6F69-4ADF-4795-9673-05F114BEB8FF}" destId="{72F347AA-5606-4F32-930F-3D54E8BFF989}" srcOrd="2" destOrd="0" parTransId="{41F4D49C-3404-4E0A-9139-E7416BACF233}" sibTransId="{9EB54CB0-58F6-4A72-AE65-42172F7FB0CD}"/>
    <dgm:cxn modelId="{B5A53DD8-8832-4A8F-818B-88F14DC32935}" type="presOf" srcId="{72F347AA-5606-4F32-930F-3D54E8BFF989}" destId="{43F308F3-A7D6-4A3D-B655-D35E11886735}" srcOrd="0" destOrd="0" presId="urn:microsoft.com/office/officeart/2008/layout/PictureStrips"/>
    <dgm:cxn modelId="{D651649E-EC4C-4E0C-8459-51852EC1CB0D}" type="presParOf" srcId="{6F3C0CA5-4D76-431E-870B-183BE70D1DB3}" destId="{3E4DAABE-4FA1-4877-9D9A-96199E02B62C}" srcOrd="0" destOrd="0" presId="urn:microsoft.com/office/officeart/2008/layout/PictureStrips"/>
    <dgm:cxn modelId="{5ED71F91-381A-4664-A934-D8868BE9E8D3}" type="presParOf" srcId="{3E4DAABE-4FA1-4877-9D9A-96199E02B62C}" destId="{658E0B0E-F341-4DF5-9550-7B6D9C040594}" srcOrd="0" destOrd="0" presId="urn:microsoft.com/office/officeart/2008/layout/PictureStrips"/>
    <dgm:cxn modelId="{B4147733-D75B-4266-B2FC-53ACE6068D22}" type="presParOf" srcId="{3E4DAABE-4FA1-4877-9D9A-96199E02B62C}" destId="{BAD08B44-FB08-4BF0-9717-2F9C8F135919}" srcOrd="1" destOrd="0" presId="urn:microsoft.com/office/officeart/2008/layout/PictureStrips"/>
    <dgm:cxn modelId="{87946505-CC51-4A7E-BA85-5D3DD06AF073}" type="presParOf" srcId="{6F3C0CA5-4D76-431E-870B-183BE70D1DB3}" destId="{106660D8-92A6-4B51-BA2D-FD04063280AA}" srcOrd="1" destOrd="0" presId="urn:microsoft.com/office/officeart/2008/layout/PictureStrips"/>
    <dgm:cxn modelId="{67406A05-5283-4385-9C0C-AEDC80C44DE6}" type="presParOf" srcId="{6F3C0CA5-4D76-431E-870B-183BE70D1DB3}" destId="{BB72F181-0EE4-48B5-822F-FB446797261D}" srcOrd="2" destOrd="0" presId="urn:microsoft.com/office/officeart/2008/layout/PictureStrips"/>
    <dgm:cxn modelId="{E99BF02E-CD0F-4698-8446-86547583D0C2}" type="presParOf" srcId="{BB72F181-0EE4-48B5-822F-FB446797261D}" destId="{8CDD9402-8AFF-4E56-8C09-625FDA494D0A}" srcOrd="0" destOrd="0" presId="urn:microsoft.com/office/officeart/2008/layout/PictureStrips"/>
    <dgm:cxn modelId="{66952260-3D07-4A19-8912-609DE7C61F60}" type="presParOf" srcId="{BB72F181-0EE4-48B5-822F-FB446797261D}" destId="{BE170572-B9A7-488B-BF59-C43CACD0DB1B}" srcOrd="1" destOrd="0" presId="urn:microsoft.com/office/officeart/2008/layout/PictureStrips"/>
    <dgm:cxn modelId="{C64C3BC7-FC95-4A48-ABE6-978C10B5A3AD}" type="presParOf" srcId="{6F3C0CA5-4D76-431E-870B-183BE70D1DB3}" destId="{D33C1F4F-5B1A-4B00-9E49-C30BCAEA4C4C}" srcOrd="3" destOrd="0" presId="urn:microsoft.com/office/officeart/2008/layout/PictureStrips"/>
    <dgm:cxn modelId="{B9A17E72-A7B0-4FAC-9EC1-CBC15A7BED65}" type="presParOf" srcId="{6F3C0CA5-4D76-431E-870B-183BE70D1DB3}" destId="{B7ACA469-CD20-49B1-85A2-14117E319577}" srcOrd="4" destOrd="0" presId="urn:microsoft.com/office/officeart/2008/layout/PictureStrips"/>
    <dgm:cxn modelId="{560478A8-2CC1-43BC-8B0F-C2EC92CA9AE6}" type="presParOf" srcId="{B7ACA469-CD20-49B1-85A2-14117E319577}" destId="{43F308F3-A7D6-4A3D-B655-D35E11886735}" srcOrd="0" destOrd="0" presId="urn:microsoft.com/office/officeart/2008/layout/PictureStrips"/>
    <dgm:cxn modelId="{FD1702C4-CCA6-410A-ABA0-9662A24B25F6}" type="presParOf" srcId="{B7ACA469-CD20-49B1-85A2-14117E319577}" destId="{D8AE66D1-E0BA-4F62-A8E2-84712DE4F49C}" srcOrd="1" destOrd="0" presId="urn:microsoft.com/office/officeart/2008/layout/PictureStrips"/>
    <dgm:cxn modelId="{77BF3318-0C94-49E6-B313-E3FA9D9D8991}" type="presParOf" srcId="{6F3C0CA5-4D76-431E-870B-183BE70D1DB3}" destId="{53774419-9615-4E9B-9761-F5BFBA2C1CE5}" srcOrd="5" destOrd="0" presId="urn:microsoft.com/office/officeart/2008/layout/PictureStrips"/>
    <dgm:cxn modelId="{3EEF28D3-6456-49D4-9E09-220495C27B9F}" type="presParOf" srcId="{6F3C0CA5-4D76-431E-870B-183BE70D1DB3}" destId="{15B91012-450D-4960-8512-272D6DF477C4}" srcOrd="6" destOrd="0" presId="urn:microsoft.com/office/officeart/2008/layout/PictureStrips"/>
    <dgm:cxn modelId="{59FC8D9A-4D6C-4625-9701-798C90CC44BB}" type="presParOf" srcId="{15B91012-450D-4960-8512-272D6DF477C4}" destId="{F9FC5AF5-3E1F-4AFE-9797-9588068356A6}" srcOrd="0" destOrd="0" presId="urn:microsoft.com/office/officeart/2008/layout/PictureStrips"/>
    <dgm:cxn modelId="{69050823-BFA6-418B-BE26-CA32D4057328}" type="presParOf" srcId="{15B91012-450D-4960-8512-272D6DF477C4}" destId="{923B0216-75D4-45FC-ACBD-4D3A1998085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D3D69E-EE05-4AE5-BE88-D6617E28D600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A7AE4DE-F948-4A06-8A77-940D81C57D3D}">
      <dgm:prSet phldrT="[Texto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s-ES" sz="16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O.M. 0102, Art. 65</a:t>
          </a:r>
          <a:endParaRPr lang="es-EC" sz="1600" dirty="0">
            <a:solidFill>
              <a:schemeClr val="tx1"/>
            </a:solidFill>
          </a:endParaRPr>
        </a:p>
      </dgm:t>
    </dgm:pt>
    <dgm:pt modelId="{2AF951A3-4ECF-4B2C-8987-3B576133CEBA}" type="parTrans" cxnId="{4AAF3441-9009-4A1F-8F13-1A87BF3F4DE2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ED172296-9E9C-4D02-A751-B86465FA2EC0}" type="sibTrans" cxnId="{4AAF3441-9009-4A1F-8F13-1A87BF3F4DE2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4CF4C2EB-0B93-4C6E-A07F-FFF022627D62}">
      <dgm:prSet phldrT="[Texto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s-ES" sz="16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sesiones públicas abiertas</a:t>
          </a:r>
          <a:endParaRPr lang="es-EC" sz="1600" dirty="0">
            <a:solidFill>
              <a:schemeClr val="tx1"/>
            </a:solidFill>
          </a:endParaRPr>
        </a:p>
      </dgm:t>
    </dgm:pt>
    <dgm:pt modelId="{9D62E345-5D3C-4C56-9AF0-279C738CB491}" type="parTrans" cxnId="{3D90EFAF-CD7B-4A6E-BAFD-8B4517A3F851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76D4205-C579-438D-B2A5-6F8CEF25E420}" type="sibTrans" cxnId="{3D90EFAF-CD7B-4A6E-BAFD-8B4517A3F851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94C42ED0-B9EF-45E0-8860-3E822DE8657D}">
      <dgm:prSet phldrT="[Texto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s-ES" sz="16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Donde se discuten asuntos específicos vinculados a la gestión municipal</a:t>
          </a:r>
          <a:endParaRPr lang="es-EC" sz="1600" dirty="0">
            <a:solidFill>
              <a:schemeClr val="tx1"/>
            </a:solidFill>
          </a:endParaRPr>
        </a:p>
      </dgm:t>
    </dgm:pt>
    <dgm:pt modelId="{F906FF38-61D1-4D63-A265-B6B8185F8DAD}" type="parTrans" cxnId="{FD87A597-E516-4994-90E4-25150EADA84F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FC949B7E-DED9-427A-8F55-5F3A1F24A3B1}" type="sibTrans" cxnId="{FD87A597-E516-4994-90E4-25150EADA84F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660C742F-CBF9-4152-88BB-4D0C3B981E01}" type="pres">
      <dgm:prSet presAssocID="{6CD3D69E-EE05-4AE5-BE88-D6617E28D600}" presName="rootnode" presStyleCnt="0">
        <dgm:presLayoutVars>
          <dgm:chMax/>
          <dgm:chPref/>
          <dgm:dir/>
          <dgm:animLvl val="lvl"/>
        </dgm:presLayoutVars>
      </dgm:prSet>
      <dgm:spPr/>
    </dgm:pt>
    <dgm:pt modelId="{58211BB8-28BC-49EC-9B26-4F32FFDFFA18}" type="pres">
      <dgm:prSet presAssocID="{5A7AE4DE-F948-4A06-8A77-940D81C57D3D}" presName="composit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2F97D36B-E276-47E5-B9E6-94B6B0EF0661}" type="pres">
      <dgm:prSet presAssocID="{5A7AE4DE-F948-4A06-8A77-940D81C57D3D}" presName="bentUpArrow1" presStyleLbl="alignImgPlace1" presStyleIdx="0" presStyleCnt="2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086A47C8-D401-4672-9D91-6D86E150BE5C}" type="pres">
      <dgm:prSet presAssocID="{5A7AE4DE-F948-4A06-8A77-940D81C57D3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DDD0125-685F-4EC0-AE39-BD16A4D8F2B2}" type="pres">
      <dgm:prSet presAssocID="{5A7AE4DE-F948-4A06-8A77-940D81C57D3D}" presName="ChildText" presStyleLbl="revTx" presStyleIdx="0" presStyleCnt="2">
        <dgm:presLayoutVars>
          <dgm:chMax val="0"/>
          <dgm:chPref val="0"/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D28EF25-5E89-414C-A285-A30BAC98B504}" type="pres">
      <dgm:prSet presAssocID="{ED172296-9E9C-4D02-A751-B86465FA2EC0}" presName="sibTrans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9AF19A81-3CC4-447F-A29C-509D8AD27065}" type="pres">
      <dgm:prSet presAssocID="{4CF4C2EB-0B93-4C6E-A07F-FFF022627D62}" presName="composit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1C1F5079-E0B2-4B32-A22B-0B9A5EFC5E55}" type="pres">
      <dgm:prSet presAssocID="{4CF4C2EB-0B93-4C6E-A07F-FFF022627D62}" presName="bentUpArrow1" presStyleLbl="alignImgPlace1" presStyleIdx="1" presStyleCnt="2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BD16765F-6F64-42E3-938B-AC48B5CF2FAB}" type="pres">
      <dgm:prSet presAssocID="{4CF4C2EB-0B93-4C6E-A07F-FFF022627D6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91F1397F-FC0D-4437-BE6B-721DFC59E377}" type="pres">
      <dgm:prSet presAssocID="{4CF4C2EB-0B93-4C6E-A07F-FFF022627D62}" presName="ChildText" presStyleLbl="revTx" presStyleIdx="1" presStyleCnt="2">
        <dgm:presLayoutVars>
          <dgm:chMax val="0"/>
          <dgm:chPref val="0"/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B697DF6C-2789-4E23-9FDF-74A60C14BDDD}" type="pres">
      <dgm:prSet presAssocID="{D76D4205-C579-438D-B2A5-6F8CEF25E420}" presName="sibTrans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3B5C9B6E-E1CB-4DA4-8E51-5CD6E7F22945}" type="pres">
      <dgm:prSet presAssocID="{94C42ED0-B9EF-45E0-8860-3E822DE8657D}" presName="composit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B1335A5A-450D-4973-8948-D4AD1F527EFB}" type="pres">
      <dgm:prSet presAssocID="{94C42ED0-B9EF-45E0-8860-3E822DE8657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4AAF3441-9009-4A1F-8F13-1A87BF3F4DE2}" srcId="{6CD3D69E-EE05-4AE5-BE88-D6617E28D600}" destId="{5A7AE4DE-F948-4A06-8A77-940D81C57D3D}" srcOrd="0" destOrd="0" parTransId="{2AF951A3-4ECF-4B2C-8987-3B576133CEBA}" sibTransId="{ED172296-9E9C-4D02-A751-B86465FA2EC0}"/>
    <dgm:cxn modelId="{2B0C6461-F0A0-4E43-8B85-F9DFD7BC34FC}" type="presOf" srcId="{6CD3D69E-EE05-4AE5-BE88-D6617E28D600}" destId="{660C742F-CBF9-4152-88BB-4D0C3B981E01}" srcOrd="0" destOrd="0" presId="urn:microsoft.com/office/officeart/2005/8/layout/StepDownProcess"/>
    <dgm:cxn modelId="{56A27962-DF62-4B79-B6A3-EBE39A37E9F3}" type="presOf" srcId="{5A7AE4DE-F948-4A06-8A77-940D81C57D3D}" destId="{086A47C8-D401-4672-9D91-6D86E150BE5C}" srcOrd="0" destOrd="0" presId="urn:microsoft.com/office/officeart/2005/8/layout/StepDownProcess"/>
    <dgm:cxn modelId="{E4B9DA48-A7B1-492C-AF77-F0BEEA83B052}" type="presOf" srcId="{94C42ED0-B9EF-45E0-8860-3E822DE8657D}" destId="{B1335A5A-450D-4973-8948-D4AD1F527EFB}" srcOrd="0" destOrd="0" presId="urn:microsoft.com/office/officeart/2005/8/layout/StepDownProcess"/>
    <dgm:cxn modelId="{FD87A597-E516-4994-90E4-25150EADA84F}" srcId="{6CD3D69E-EE05-4AE5-BE88-D6617E28D600}" destId="{94C42ED0-B9EF-45E0-8860-3E822DE8657D}" srcOrd="2" destOrd="0" parTransId="{F906FF38-61D1-4D63-A265-B6B8185F8DAD}" sibTransId="{FC949B7E-DED9-427A-8F55-5F3A1F24A3B1}"/>
    <dgm:cxn modelId="{3D90EFAF-CD7B-4A6E-BAFD-8B4517A3F851}" srcId="{6CD3D69E-EE05-4AE5-BE88-D6617E28D600}" destId="{4CF4C2EB-0B93-4C6E-A07F-FFF022627D62}" srcOrd="1" destOrd="0" parTransId="{9D62E345-5D3C-4C56-9AF0-279C738CB491}" sibTransId="{D76D4205-C579-438D-B2A5-6F8CEF25E420}"/>
    <dgm:cxn modelId="{D71476B9-31AC-4F8A-98CB-D19F163A265A}" type="presOf" srcId="{4CF4C2EB-0B93-4C6E-A07F-FFF022627D62}" destId="{BD16765F-6F64-42E3-938B-AC48B5CF2FAB}" srcOrd="0" destOrd="0" presId="urn:microsoft.com/office/officeart/2005/8/layout/StepDownProcess"/>
    <dgm:cxn modelId="{A064772F-7BF1-460B-8C40-7E51E57F2B62}" type="presParOf" srcId="{660C742F-CBF9-4152-88BB-4D0C3B981E01}" destId="{58211BB8-28BC-49EC-9B26-4F32FFDFFA18}" srcOrd="0" destOrd="0" presId="urn:microsoft.com/office/officeart/2005/8/layout/StepDownProcess"/>
    <dgm:cxn modelId="{3CDA32F8-858C-41F9-9EE6-CA74933FD9B5}" type="presParOf" srcId="{58211BB8-28BC-49EC-9B26-4F32FFDFFA18}" destId="{2F97D36B-E276-47E5-B9E6-94B6B0EF0661}" srcOrd="0" destOrd="0" presId="urn:microsoft.com/office/officeart/2005/8/layout/StepDownProcess"/>
    <dgm:cxn modelId="{70311020-267C-4899-B1AC-60A1C74B1595}" type="presParOf" srcId="{58211BB8-28BC-49EC-9B26-4F32FFDFFA18}" destId="{086A47C8-D401-4672-9D91-6D86E150BE5C}" srcOrd="1" destOrd="0" presId="urn:microsoft.com/office/officeart/2005/8/layout/StepDownProcess"/>
    <dgm:cxn modelId="{9043871D-B6F9-4A9F-8F44-A5E85746A463}" type="presParOf" srcId="{58211BB8-28BC-49EC-9B26-4F32FFDFFA18}" destId="{3DDD0125-685F-4EC0-AE39-BD16A4D8F2B2}" srcOrd="2" destOrd="0" presId="urn:microsoft.com/office/officeart/2005/8/layout/StepDownProcess"/>
    <dgm:cxn modelId="{7036D1BE-7277-449F-9344-BE1A59E43527}" type="presParOf" srcId="{660C742F-CBF9-4152-88BB-4D0C3B981E01}" destId="{5D28EF25-5E89-414C-A285-A30BAC98B504}" srcOrd="1" destOrd="0" presId="urn:microsoft.com/office/officeart/2005/8/layout/StepDownProcess"/>
    <dgm:cxn modelId="{3F0E9F6E-8DED-4E1C-936B-FA051D74D9D5}" type="presParOf" srcId="{660C742F-CBF9-4152-88BB-4D0C3B981E01}" destId="{9AF19A81-3CC4-447F-A29C-509D8AD27065}" srcOrd="2" destOrd="0" presId="urn:microsoft.com/office/officeart/2005/8/layout/StepDownProcess"/>
    <dgm:cxn modelId="{4F538C27-883B-42C3-BC42-9A37745710F3}" type="presParOf" srcId="{9AF19A81-3CC4-447F-A29C-509D8AD27065}" destId="{1C1F5079-E0B2-4B32-A22B-0B9A5EFC5E55}" srcOrd="0" destOrd="0" presId="urn:microsoft.com/office/officeart/2005/8/layout/StepDownProcess"/>
    <dgm:cxn modelId="{03A1189E-31C7-4BD5-9CC4-955FFB19365B}" type="presParOf" srcId="{9AF19A81-3CC4-447F-A29C-509D8AD27065}" destId="{BD16765F-6F64-42E3-938B-AC48B5CF2FAB}" srcOrd="1" destOrd="0" presId="urn:microsoft.com/office/officeart/2005/8/layout/StepDownProcess"/>
    <dgm:cxn modelId="{DD1E0697-91A4-49AC-B196-F2DDED8FE675}" type="presParOf" srcId="{9AF19A81-3CC4-447F-A29C-509D8AD27065}" destId="{91F1397F-FC0D-4437-BE6B-721DFC59E377}" srcOrd="2" destOrd="0" presId="urn:microsoft.com/office/officeart/2005/8/layout/StepDownProcess"/>
    <dgm:cxn modelId="{C0DEC2B3-806C-4AC7-8ABF-CF277EC4EB7F}" type="presParOf" srcId="{660C742F-CBF9-4152-88BB-4D0C3B981E01}" destId="{B697DF6C-2789-4E23-9FDF-74A60C14BDDD}" srcOrd="3" destOrd="0" presId="urn:microsoft.com/office/officeart/2005/8/layout/StepDownProcess"/>
    <dgm:cxn modelId="{C74BA8BE-F3B2-4944-B871-A6540B788482}" type="presParOf" srcId="{660C742F-CBF9-4152-88BB-4D0C3B981E01}" destId="{3B5C9B6E-E1CB-4DA4-8E51-5CD6E7F22945}" srcOrd="4" destOrd="0" presId="urn:microsoft.com/office/officeart/2005/8/layout/StepDownProcess"/>
    <dgm:cxn modelId="{F8C9C1F5-7006-4A05-91F2-BF0880741CA6}" type="presParOf" srcId="{3B5C9B6E-E1CB-4DA4-8E51-5CD6E7F22945}" destId="{B1335A5A-450D-4973-8948-D4AD1F527EF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236A3D-5D25-4EC1-9B49-1AD54FE16D8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912209D-27D3-4FFB-8D0D-F83AD31E00F1}">
      <dgm:prSet phldrT="[Texto]"/>
      <dgm:spPr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just"/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Se implementa en las sesiones del Concejo a efectos de la participación ciudadana en iniciativas legislativas</a:t>
          </a:r>
          <a:endParaRPr lang="es-EC" dirty="0">
            <a:solidFill>
              <a:schemeClr val="tx1"/>
            </a:solidFill>
          </a:endParaRPr>
        </a:p>
      </dgm:t>
    </dgm:pt>
    <dgm:pt modelId="{275FE10F-3F16-487C-906C-E47C7ED21EAF}" type="parTrans" cxnId="{9F20D2A6-6C85-4568-9480-E9D48D7C723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A99E046-53AD-47AC-9E12-3273FD4D10B2}" type="sibTrans" cxnId="{9F20D2A6-6C85-4568-9480-E9D48D7C7239}">
      <dgm:prSet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7B32CCF-BE8D-495D-A4D7-5B5B86338ED2}">
      <dgm:prSet phldrT="[Texto]"/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l"/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Podrá ser ocupada por uno o varios representantes de la ciudadanía </a:t>
          </a:r>
          <a:endParaRPr lang="es-EC" dirty="0">
            <a:solidFill>
              <a:schemeClr val="tx1"/>
            </a:solidFill>
          </a:endParaRPr>
        </a:p>
      </dgm:t>
    </dgm:pt>
    <dgm:pt modelId="{95DA0F5F-B662-4D87-8719-FFA5CA277E16}" type="parTrans" cxnId="{0F4199DC-F187-442D-AD1B-4FCA845EF35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8B9A92C-E247-4A5A-844A-78F37FF553F1}" type="sibTrans" cxnId="{0F4199DC-F187-442D-AD1B-4FCA845EF35F}">
      <dgm:prSet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EDD8B8E-6DC0-4F6E-9090-D39FC4308DC4}">
      <dgm:prSet phldrT="[Texto]"/>
      <dgm:spPr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algn="just"/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participar en los debates del pleno y de las comisiones y en las correspondientes decisiones</a:t>
          </a:r>
          <a:endParaRPr lang="es-EC" dirty="0">
            <a:solidFill>
              <a:schemeClr val="tx1"/>
            </a:solidFill>
          </a:endParaRPr>
        </a:p>
      </dgm:t>
    </dgm:pt>
    <dgm:pt modelId="{785A48B1-3B61-4768-A0C2-A26406EF39F8}" type="parTrans" cxnId="{A5B31EE5-A3B4-4B6F-B21C-418CCC6C6CD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7D2342D-73CA-4FE2-A83C-00A5B07BC9D1}" type="sibTrans" cxnId="{A5B31EE5-A3B4-4B6F-B21C-418CCC6C6CD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DA27B0A-09FF-4A4D-B206-EC25EB79AD22}" type="pres">
      <dgm:prSet presAssocID="{64236A3D-5D25-4EC1-9B49-1AD54FE16D8E}" presName="outerComposite" presStyleCnt="0">
        <dgm:presLayoutVars>
          <dgm:chMax val="5"/>
          <dgm:dir/>
          <dgm:resizeHandles val="exact"/>
        </dgm:presLayoutVars>
      </dgm:prSet>
      <dgm:spPr/>
    </dgm:pt>
    <dgm:pt modelId="{B236EF08-D0DB-4E8C-BBCA-ED47B484EF94}" type="pres">
      <dgm:prSet presAssocID="{64236A3D-5D25-4EC1-9B49-1AD54FE16D8E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3F0F9A9B-D32A-4B37-8F6D-DDF760415E52}" type="pres">
      <dgm:prSet presAssocID="{64236A3D-5D25-4EC1-9B49-1AD54FE16D8E}" presName="ThreeNodes_1" presStyleLbl="node1" presStyleIdx="0" presStyleCnt="3">
        <dgm:presLayoutVars>
          <dgm:bulletEnabled val="1"/>
        </dgm:presLayoutVars>
      </dgm:prSet>
      <dgm:spPr/>
    </dgm:pt>
    <dgm:pt modelId="{99FAF667-F4EA-40DD-B30C-00C6C9B2589B}" type="pres">
      <dgm:prSet presAssocID="{64236A3D-5D25-4EC1-9B49-1AD54FE16D8E}" presName="ThreeNodes_2" presStyleLbl="node1" presStyleIdx="1" presStyleCnt="3">
        <dgm:presLayoutVars>
          <dgm:bulletEnabled val="1"/>
        </dgm:presLayoutVars>
      </dgm:prSet>
      <dgm:spPr/>
    </dgm:pt>
    <dgm:pt modelId="{8E8FA11A-C55C-46A8-B261-D1098C9181A2}" type="pres">
      <dgm:prSet presAssocID="{64236A3D-5D25-4EC1-9B49-1AD54FE16D8E}" presName="ThreeNodes_3" presStyleLbl="node1" presStyleIdx="2" presStyleCnt="3">
        <dgm:presLayoutVars>
          <dgm:bulletEnabled val="1"/>
        </dgm:presLayoutVars>
      </dgm:prSet>
      <dgm:spPr/>
    </dgm:pt>
    <dgm:pt modelId="{2E069D97-6FFA-4018-927B-4869C40FFA13}" type="pres">
      <dgm:prSet presAssocID="{64236A3D-5D25-4EC1-9B49-1AD54FE16D8E}" presName="ThreeConn_1-2" presStyleLbl="fgAccFollowNode1" presStyleIdx="0" presStyleCnt="2">
        <dgm:presLayoutVars>
          <dgm:bulletEnabled val="1"/>
        </dgm:presLayoutVars>
      </dgm:prSet>
      <dgm:spPr/>
    </dgm:pt>
    <dgm:pt modelId="{9086B7F2-485E-4C44-8E9B-E0AC3D2D9187}" type="pres">
      <dgm:prSet presAssocID="{64236A3D-5D25-4EC1-9B49-1AD54FE16D8E}" presName="ThreeConn_2-3" presStyleLbl="fgAccFollowNode1" presStyleIdx="1" presStyleCnt="2">
        <dgm:presLayoutVars>
          <dgm:bulletEnabled val="1"/>
        </dgm:presLayoutVars>
      </dgm:prSet>
      <dgm:spPr/>
    </dgm:pt>
    <dgm:pt modelId="{D5F18E58-3151-4B30-A4CC-F5B24F8FA305}" type="pres">
      <dgm:prSet presAssocID="{64236A3D-5D25-4EC1-9B49-1AD54FE16D8E}" presName="ThreeNodes_1_text" presStyleLbl="node1" presStyleIdx="2" presStyleCnt="3">
        <dgm:presLayoutVars>
          <dgm:bulletEnabled val="1"/>
        </dgm:presLayoutVars>
      </dgm:prSet>
      <dgm:spPr/>
    </dgm:pt>
    <dgm:pt modelId="{5EEE039D-7F4B-44B3-B8A2-E4AB18018CB6}" type="pres">
      <dgm:prSet presAssocID="{64236A3D-5D25-4EC1-9B49-1AD54FE16D8E}" presName="ThreeNodes_2_text" presStyleLbl="node1" presStyleIdx="2" presStyleCnt="3">
        <dgm:presLayoutVars>
          <dgm:bulletEnabled val="1"/>
        </dgm:presLayoutVars>
      </dgm:prSet>
      <dgm:spPr/>
    </dgm:pt>
    <dgm:pt modelId="{9E593CBF-5118-4D4F-B507-B886A6341F9D}" type="pres">
      <dgm:prSet presAssocID="{64236A3D-5D25-4EC1-9B49-1AD54FE16D8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9159114-4E97-4D13-A6BF-8728C8D161DA}" type="presOf" srcId="{97B32CCF-BE8D-495D-A4D7-5B5B86338ED2}" destId="{99FAF667-F4EA-40DD-B30C-00C6C9B2589B}" srcOrd="0" destOrd="0" presId="urn:microsoft.com/office/officeart/2005/8/layout/vProcess5"/>
    <dgm:cxn modelId="{6030453B-66F7-4A5C-BF39-53D64DBDB8EB}" type="presOf" srcId="{FEDD8B8E-6DC0-4F6E-9090-D39FC4308DC4}" destId="{9E593CBF-5118-4D4F-B507-B886A6341F9D}" srcOrd="1" destOrd="0" presId="urn:microsoft.com/office/officeart/2005/8/layout/vProcess5"/>
    <dgm:cxn modelId="{FC9D1F47-0F63-4E81-BA49-5ECEA70EBE60}" type="presOf" srcId="{A912209D-27D3-4FFB-8D0D-F83AD31E00F1}" destId="{3F0F9A9B-D32A-4B37-8F6D-DDF760415E52}" srcOrd="0" destOrd="0" presId="urn:microsoft.com/office/officeart/2005/8/layout/vProcess5"/>
    <dgm:cxn modelId="{8360BD6C-63AA-4239-B764-0DF9166CB485}" type="presOf" srcId="{FEDD8B8E-6DC0-4F6E-9090-D39FC4308DC4}" destId="{8E8FA11A-C55C-46A8-B261-D1098C9181A2}" srcOrd="0" destOrd="0" presId="urn:microsoft.com/office/officeart/2005/8/layout/vProcess5"/>
    <dgm:cxn modelId="{A1E1E681-F4CD-4807-975C-6AC56E6DAD58}" type="presOf" srcId="{1A99E046-53AD-47AC-9E12-3273FD4D10B2}" destId="{2E069D97-6FFA-4018-927B-4869C40FFA13}" srcOrd="0" destOrd="0" presId="urn:microsoft.com/office/officeart/2005/8/layout/vProcess5"/>
    <dgm:cxn modelId="{ADB5CB91-154A-4EA8-8870-962B9E422E22}" type="presOf" srcId="{A912209D-27D3-4FFB-8D0D-F83AD31E00F1}" destId="{D5F18E58-3151-4B30-A4CC-F5B24F8FA305}" srcOrd="1" destOrd="0" presId="urn:microsoft.com/office/officeart/2005/8/layout/vProcess5"/>
    <dgm:cxn modelId="{9F20D2A6-6C85-4568-9480-E9D48D7C7239}" srcId="{64236A3D-5D25-4EC1-9B49-1AD54FE16D8E}" destId="{A912209D-27D3-4FFB-8D0D-F83AD31E00F1}" srcOrd="0" destOrd="0" parTransId="{275FE10F-3F16-487C-906C-E47C7ED21EAF}" sibTransId="{1A99E046-53AD-47AC-9E12-3273FD4D10B2}"/>
    <dgm:cxn modelId="{AA9CA6AD-A205-46F6-9077-C743FC0D5CB4}" type="presOf" srcId="{64236A3D-5D25-4EC1-9B49-1AD54FE16D8E}" destId="{ADA27B0A-09FF-4A4D-B206-EC25EB79AD22}" srcOrd="0" destOrd="0" presId="urn:microsoft.com/office/officeart/2005/8/layout/vProcess5"/>
    <dgm:cxn modelId="{BFBBBDC5-7B05-45CA-9E07-B8CBD8F62FB8}" type="presOf" srcId="{48B9A92C-E247-4A5A-844A-78F37FF553F1}" destId="{9086B7F2-485E-4C44-8E9B-E0AC3D2D9187}" srcOrd="0" destOrd="0" presId="urn:microsoft.com/office/officeart/2005/8/layout/vProcess5"/>
    <dgm:cxn modelId="{860A23D2-5284-494A-9EC3-40DA67DF4752}" type="presOf" srcId="{97B32CCF-BE8D-495D-A4D7-5B5B86338ED2}" destId="{5EEE039D-7F4B-44B3-B8A2-E4AB18018CB6}" srcOrd="1" destOrd="0" presId="urn:microsoft.com/office/officeart/2005/8/layout/vProcess5"/>
    <dgm:cxn modelId="{0F4199DC-F187-442D-AD1B-4FCA845EF35F}" srcId="{64236A3D-5D25-4EC1-9B49-1AD54FE16D8E}" destId="{97B32CCF-BE8D-495D-A4D7-5B5B86338ED2}" srcOrd="1" destOrd="0" parTransId="{95DA0F5F-B662-4D87-8719-FFA5CA277E16}" sibTransId="{48B9A92C-E247-4A5A-844A-78F37FF553F1}"/>
    <dgm:cxn modelId="{A5B31EE5-A3B4-4B6F-B21C-418CCC6C6CD5}" srcId="{64236A3D-5D25-4EC1-9B49-1AD54FE16D8E}" destId="{FEDD8B8E-6DC0-4F6E-9090-D39FC4308DC4}" srcOrd="2" destOrd="0" parTransId="{785A48B1-3B61-4768-A0C2-A26406EF39F8}" sibTransId="{97D2342D-73CA-4FE2-A83C-00A5B07BC9D1}"/>
    <dgm:cxn modelId="{EA171020-82B7-408F-851F-142E4382B304}" type="presParOf" srcId="{ADA27B0A-09FF-4A4D-B206-EC25EB79AD22}" destId="{B236EF08-D0DB-4E8C-BBCA-ED47B484EF94}" srcOrd="0" destOrd="0" presId="urn:microsoft.com/office/officeart/2005/8/layout/vProcess5"/>
    <dgm:cxn modelId="{97827A08-3BAD-411E-A905-E19BDB1220A7}" type="presParOf" srcId="{ADA27B0A-09FF-4A4D-B206-EC25EB79AD22}" destId="{3F0F9A9B-D32A-4B37-8F6D-DDF760415E52}" srcOrd="1" destOrd="0" presId="urn:microsoft.com/office/officeart/2005/8/layout/vProcess5"/>
    <dgm:cxn modelId="{B17BB3B2-16E4-4FDA-913E-2017E091911F}" type="presParOf" srcId="{ADA27B0A-09FF-4A4D-B206-EC25EB79AD22}" destId="{99FAF667-F4EA-40DD-B30C-00C6C9B2589B}" srcOrd="2" destOrd="0" presId="urn:microsoft.com/office/officeart/2005/8/layout/vProcess5"/>
    <dgm:cxn modelId="{24BB5775-0F2A-4F44-B5E5-E5925DAECCF8}" type="presParOf" srcId="{ADA27B0A-09FF-4A4D-B206-EC25EB79AD22}" destId="{8E8FA11A-C55C-46A8-B261-D1098C9181A2}" srcOrd="3" destOrd="0" presId="urn:microsoft.com/office/officeart/2005/8/layout/vProcess5"/>
    <dgm:cxn modelId="{C8940867-B4B7-44C7-B663-086828DE2326}" type="presParOf" srcId="{ADA27B0A-09FF-4A4D-B206-EC25EB79AD22}" destId="{2E069D97-6FFA-4018-927B-4869C40FFA13}" srcOrd="4" destOrd="0" presId="urn:microsoft.com/office/officeart/2005/8/layout/vProcess5"/>
    <dgm:cxn modelId="{5378D386-485E-4811-B888-7D47F3FB68FE}" type="presParOf" srcId="{ADA27B0A-09FF-4A4D-B206-EC25EB79AD22}" destId="{9086B7F2-485E-4C44-8E9B-E0AC3D2D9187}" srcOrd="5" destOrd="0" presId="urn:microsoft.com/office/officeart/2005/8/layout/vProcess5"/>
    <dgm:cxn modelId="{B1AFC72A-7526-4C83-95B2-67FF2B48282D}" type="presParOf" srcId="{ADA27B0A-09FF-4A4D-B206-EC25EB79AD22}" destId="{D5F18E58-3151-4B30-A4CC-F5B24F8FA305}" srcOrd="6" destOrd="0" presId="urn:microsoft.com/office/officeart/2005/8/layout/vProcess5"/>
    <dgm:cxn modelId="{2F148A31-4139-4044-8F68-48A4DE34850E}" type="presParOf" srcId="{ADA27B0A-09FF-4A4D-B206-EC25EB79AD22}" destId="{5EEE039D-7F4B-44B3-B8A2-E4AB18018CB6}" srcOrd="7" destOrd="0" presId="urn:microsoft.com/office/officeart/2005/8/layout/vProcess5"/>
    <dgm:cxn modelId="{9D564AD8-9B78-4604-93E3-DE0528D6C9E5}" type="presParOf" srcId="{ADA27B0A-09FF-4A4D-B206-EC25EB79AD22}" destId="{9E593CBF-5118-4D4F-B507-B886A6341F9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853975-E228-4779-AA44-52D7A1C04376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7235BE9-BED5-4556-88C2-AAAEEABF84E0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S" sz="1600" b="1" dirty="0">
              <a:solidFill>
                <a:schemeClr val="tx1"/>
              </a:solidFill>
              <a:latin typeface="Comic Sans MS" panose="030F0702030302020204" pitchFamily="66" charset="0"/>
            </a:rPr>
            <a:t>Órgano encargado del seguimiento </a:t>
          </a:r>
        </a:p>
      </dgm:t>
    </dgm:pt>
    <dgm:pt modelId="{187ABCDE-A360-4784-8A72-CC0EB9565442}" type="parTrans" cxnId="{DD2B1900-D4F6-4D63-A0BE-E16ECA5792A9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69A1B34-9233-4A12-B423-E1206D59E24C}" type="sibTrans" cxnId="{DD2B1900-D4F6-4D63-A0BE-E16ECA5792A9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0D388B9-1113-4D03-A6D7-1D87F2D112F0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S" sz="1600" b="1" dirty="0">
              <a:solidFill>
                <a:schemeClr val="tx1"/>
              </a:solidFill>
              <a:latin typeface="Comic Sans MS" panose="030F0702030302020204" pitchFamily="66" charset="0"/>
            </a:rPr>
            <a:t>Control Social</a:t>
          </a:r>
        </a:p>
      </dgm:t>
    </dgm:pt>
    <dgm:pt modelId="{41BB9109-3164-4DD1-8E96-DFD97F60F9F6}" type="parTrans" cxnId="{3B2B8453-49C6-4673-9109-1DB130BD0611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 sz="16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1115FE7-7F59-4705-822E-9069DA1195C3}" type="sibTrans" cxnId="{3B2B8453-49C6-4673-9109-1DB130BD0611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B39CCCB-3D15-459A-8B26-EC199B62737F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S" sz="1600" b="1" dirty="0">
              <a:solidFill>
                <a:schemeClr val="tx1"/>
              </a:solidFill>
              <a:latin typeface="Comic Sans MS" panose="030F0702030302020204" pitchFamily="66" charset="0"/>
            </a:rPr>
            <a:t>Rendición de Cuentas</a:t>
          </a:r>
        </a:p>
      </dgm:t>
    </dgm:pt>
    <dgm:pt modelId="{5D07CF91-F1B1-432A-AF95-320C4E0650E8}" type="parTrans" cxnId="{C4BD8B17-D414-4CAD-B35E-8D263CE9B62F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 sz="16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4D2E91F-5C21-4245-A0EA-5E9C3A7DA0B3}" type="sibTrans" cxnId="{C4BD8B17-D414-4CAD-B35E-8D263CE9B62F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36933BA-F7CA-4FF7-BF22-92F4EFB26FF9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S" sz="1600" b="1" dirty="0">
              <a:solidFill>
                <a:schemeClr val="tx1"/>
              </a:solidFill>
              <a:latin typeface="Comic Sans MS" panose="030F0702030302020204" pitchFamily="66" charset="0"/>
            </a:rPr>
            <a:t>Transparencia</a:t>
          </a:r>
        </a:p>
      </dgm:t>
    </dgm:pt>
    <dgm:pt modelId="{4AE5DB2B-D09F-4988-B4D3-D5220BD81733}" type="parTrans" cxnId="{02EA653E-842F-4878-BE90-BCCDD185B718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 sz="16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960DDDB-B486-43E4-B7BE-F27F844ED255}" type="sibTrans" cxnId="{02EA653E-842F-4878-BE90-BCCDD185B718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ABFF19E0-3D25-4615-AA9F-64F318A81991}" type="pres">
      <dgm:prSet presAssocID="{5D853975-E228-4779-AA44-52D7A1C0437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12035F-2B28-4BCB-8A96-44828B05BA5C}" type="pres">
      <dgm:prSet presAssocID="{97235BE9-BED5-4556-88C2-AAAEEABF84E0}" presName="centerShape" presStyleLbl="node0" presStyleIdx="0" presStyleCnt="1" custScaleX="111056"/>
      <dgm:spPr/>
    </dgm:pt>
    <dgm:pt modelId="{1FD3105E-C48B-4BE9-BB0B-BF8B5C675097}" type="pres">
      <dgm:prSet presAssocID="{41BB9109-3164-4DD1-8E96-DFD97F60F9F6}" presName="parTrans" presStyleLbl="sibTrans2D1" presStyleIdx="0" presStyleCnt="3"/>
      <dgm:spPr/>
    </dgm:pt>
    <dgm:pt modelId="{531F8D22-93BF-46A6-9928-8EF932BAC5A1}" type="pres">
      <dgm:prSet presAssocID="{41BB9109-3164-4DD1-8E96-DFD97F60F9F6}" presName="connectorText" presStyleLbl="sibTrans2D1" presStyleIdx="0" presStyleCnt="3"/>
      <dgm:spPr/>
    </dgm:pt>
    <dgm:pt modelId="{0F30757A-73F7-41C5-BB81-80E2B1D8EEB9}" type="pres">
      <dgm:prSet presAssocID="{C0D388B9-1113-4D03-A6D7-1D87F2D112F0}" presName="node" presStyleLbl="node1" presStyleIdx="0" presStyleCnt="3" custScaleX="143268">
        <dgm:presLayoutVars>
          <dgm:bulletEnabled val="1"/>
        </dgm:presLayoutVars>
      </dgm:prSet>
      <dgm:spPr/>
    </dgm:pt>
    <dgm:pt modelId="{B8C4D6E4-655C-46A9-9BC8-3DF37F907160}" type="pres">
      <dgm:prSet presAssocID="{5D07CF91-F1B1-432A-AF95-320C4E0650E8}" presName="parTrans" presStyleLbl="sibTrans2D1" presStyleIdx="1" presStyleCnt="3"/>
      <dgm:spPr/>
    </dgm:pt>
    <dgm:pt modelId="{47354471-425B-4F03-9ADF-4CB27C8D4C29}" type="pres">
      <dgm:prSet presAssocID="{5D07CF91-F1B1-432A-AF95-320C4E0650E8}" presName="connectorText" presStyleLbl="sibTrans2D1" presStyleIdx="1" presStyleCnt="3"/>
      <dgm:spPr/>
    </dgm:pt>
    <dgm:pt modelId="{DA8897A7-2C54-4C8D-9986-462A9FC15ED9}" type="pres">
      <dgm:prSet presAssocID="{EB39CCCB-3D15-459A-8B26-EC199B62737F}" presName="node" presStyleLbl="node1" presStyleIdx="1" presStyleCnt="3" custScaleX="132893">
        <dgm:presLayoutVars>
          <dgm:bulletEnabled val="1"/>
        </dgm:presLayoutVars>
      </dgm:prSet>
      <dgm:spPr/>
    </dgm:pt>
    <dgm:pt modelId="{A63FCFC1-7ADB-40F2-8619-4E2B577E190B}" type="pres">
      <dgm:prSet presAssocID="{4AE5DB2B-D09F-4988-B4D3-D5220BD81733}" presName="parTrans" presStyleLbl="sibTrans2D1" presStyleIdx="2" presStyleCnt="3"/>
      <dgm:spPr/>
    </dgm:pt>
    <dgm:pt modelId="{7FD59727-ED63-46F3-8CE8-4093ABEEFC99}" type="pres">
      <dgm:prSet presAssocID="{4AE5DB2B-D09F-4988-B4D3-D5220BD81733}" presName="connectorText" presStyleLbl="sibTrans2D1" presStyleIdx="2" presStyleCnt="3"/>
      <dgm:spPr/>
    </dgm:pt>
    <dgm:pt modelId="{D52EC242-49D6-46C7-9DA3-D40023D000CC}" type="pres">
      <dgm:prSet presAssocID="{236933BA-F7CA-4FF7-BF22-92F4EFB26FF9}" presName="node" presStyleLbl="node1" presStyleIdx="2" presStyleCnt="3" custScaleX="139131">
        <dgm:presLayoutVars>
          <dgm:bulletEnabled val="1"/>
        </dgm:presLayoutVars>
      </dgm:prSet>
      <dgm:spPr/>
    </dgm:pt>
  </dgm:ptLst>
  <dgm:cxnLst>
    <dgm:cxn modelId="{DD2B1900-D4F6-4D63-A0BE-E16ECA5792A9}" srcId="{5D853975-E228-4779-AA44-52D7A1C04376}" destId="{97235BE9-BED5-4556-88C2-AAAEEABF84E0}" srcOrd="0" destOrd="0" parTransId="{187ABCDE-A360-4784-8A72-CC0EB9565442}" sibTransId="{569A1B34-9233-4A12-B423-E1206D59E24C}"/>
    <dgm:cxn modelId="{F3A0FC14-0FD5-48D1-B7EA-1E0C6965AC9B}" type="presOf" srcId="{41BB9109-3164-4DD1-8E96-DFD97F60F9F6}" destId="{531F8D22-93BF-46A6-9928-8EF932BAC5A1}" srcOrd="1" destOrd="0" presId="urn:microsoft.com/office/officeart/2005/8/layout/radial5"/>
    <dgm:cxn modelId="{C4BD8B17-D414-4CAD-B35E-8D263CE9B62F}" srcId="{97235BE9-BED5-4556-88C2-AAAEEABF84E0}" destId="{EB39CCCB-3D15-459A-8B26-EC199B62737F}" srcOrd="1" destOrd="0" parTransId="{5D07CF91-F1B1-432A-AF95-320C4E0650E8}" sibTransId="{04D2E91F-5C21-4245-A0EA-5E9C3A7DA0B3}"/>
    <dgm:cxn modelId="{432AAE35-1007-4060-9739-FEBA42628FDD}" type="presOf" srcId="{5D07CF91-F1B1-432A-AF95-320C4E0650E8}" destId="{47354471-425B-4F03-9ADF-4CB27C8D4C29}" srcOrd="1" destOrd="0" presId="urn:microsoft.com/office/officeart/2005/8/layout/radial5"/>
    <dgm:cxn modelId="{02EA653E-842F-4878-BE90-BCCDD185B718}" srcId="{97235BE9-BED5-4556-88C2-AAAEEABF84E0}" destId="{236933BA-F7CA-4FF7-BF22-92F4EFB26FF9}" srcOrd="2" destOrd="0" parTransId="{4AE5DB2B-D09F-4988-B4D3-D5220BD81733}" sibTransId="{1960DDDB-B486-43E4-B7BE-F27F844ED255}"/>
    <dgm:cxn modelId="{AB625C42-3A67-4945-9118-AD2AF3A9A8EE}" type="presOf" srcId="{C0D388B9-1113-4D03-A6D7-1D87F2D112F0}" destId="{0F30757A-73F7-41C5-BB81-80E2B1D8EEB9}" srcOrd="0" destOrd="0" presId="urn:microsoft.com/office/officeart/2005/8/layout/radial5"/>
    <dgm:cxn modelId="{39EF8247-FB67-4739-AD15-3136DA581352}" type="presOf" srcId="{236933BA-F7CA-4FF7-BF22-92F4EFB26FF9}" destId="{D52EC242-49D6-46C7-9DA3-D40023D000CC}" srcOrd="0" destOrd="0" presId="urn:microsoft.com/office/officeart/2005/8/layout/radial5"/>
    <dgm:cxn modelId="{23BFFA67-F2F9-40B0-8481-685A8BAFE00D}" type="presOf" srcId="{EB39CCCB-3D15-459A-8B26-EC199B62737F}" destId="{DA8897A7-2C54-4C8D-9986-462A9FC15ED9}" srcOrd="0" destOrd="0" presId="urn:microsoft.com/office/officeart/2005/8/layout/radial5"/>
    <dgm:cxn modelId="{3B2B8453-49C6-4673-9109-1DB130BD0611}" srcId="{97235BE9-BED5-4556-88C2-AAAEEABF84E0}" destId="{C0D388B9-1113-4D03-A6D7-1D87F2D112F0}" srcOrd="0" destOrd="0" parTransId="{41BB9109-3164-4DD1-8E96-DFD97F60F9F6}" sibTransId="{C1115FE7-7F59-4705-822E-9069DA1195C3}"/>
    <dgm:cxn modelId="{A1655B57-7BAB-48FF-8749-80D2E9EC2516}" type="presOf" srcId="{97235BE9-BED5-4556-88C2-AAAEEABF84E0}" destId="{4D12035F-2B28-4BCB-8A96-44828B05BA5C}" srcOrd="0" destOrd="0" presId="urn:microsoft.com/office/officeart/2005/8/layout/radial5"/>
    <dgm:cxn modelId="{6D3D9793-E479-4D19-90BC-0FFF17AA51D7}" type="presOf" srcId="{5D853975-E228-4779-AA44-52D7A1C04376}" destId="{ABFF19E0-3D25-4615-AA9F-64F318A81991}" srcOrd="0" destOrd="0" presId="urn:microsoft.com/office/officeart/2005/8/layout/radial5"/>
    <dgm:cxn modelId="{D99B4BAD-28CB-4477-B21D-9CF82B3CB951}" type="presOf" srcId="{41BB9109-3164-4DD1-8E96-DFD97F60F9F6}" destId="{1FD3105E-C48B-4BE9-BB0B-BF8B5C675097}" srcOrd="0" destOrd="0" presId="urn:microsoft.com/office/officeart/2005/8/layout/radial5"/>
    <dgm:cxn modelId="{3611B9BF-EA43-4DF8-8FD9-0771522E848C}" type="presOf" srcId="{4AE5DB2B-D09F-4988-B4D3-D5220BD81733}" destId="{A63FCFC1-7ADB-40F2-8619-4E2B577E190B}" srcOrd="0" destOrd="0" presId="urn:microsoft.com/office/officeart/2005/8/layout/radial5"/>
    <dgm:cxn modelId="{114779DB-C018-40A2-939B-163E79DC84C4}" type="presOf" srcId="{5D07CF91-F1B1-432A-AF95-320C4E0650E8}" destId="{B8C4D6E4-655C-46A9-9BC8-3DF37F907160}" srcOrd="0" destOrd="0" presId="urn:microsoft.com/office/officeart/2005/8/layout/radial5"/>
    <dgm:cxn modelId="{71381EF5-8E4D-43AD-BF2E-BBB965AAAA53}" type="presOf" srcId="{4AE5DB2B-D09F-4988-B4D3-D5220BD81733}" destId="{7FD59727-ED63-46F3-8CE8-4093ABEEFC99}" srcOrd="1" destOrd="0" presId="urn:microsoft.com/office/officeart/2005/8/layout/radial5"/>
    <dgm:cxn modelId="{2E6271C2-2383-4DC9-98F0-583F3EA6ECC6}" type="presParOf" srcId="{ABFF19E0-3D25-4615-AA9F-64F318A81991}" destId="{4D12035F-2B28-4BCB-8A96-44828B05BA5C}" srcOrd="0" destOrd="0" presId="urn:microsoft.com/office/officeart/2005/8/layout/radial5"/>
    <dgm:cxn modelId="{C5DFEEE7-098F-4667-86F8-AD4A50D27890}" type="presParOf" srcId="{ABFF19E0-3D25-4615-AA9F-64F318A81991}" destId="{1FD3105E-C48B-4BE9-BB0B-BF8B5C675097}" srcOrd="1" destOrd="0" presId="urn:microsoft.com/office/officeart/2005/8/layout/radial5"/>
    <dgm:cxn modelId="{280354CD-AC99-4B48-9A82-34AE39AC975D}" type="presParOf" srcId="{1FD3105E-C48B-4BE9-BB0B-BF8B5C675097}" destId="{531F8D22-93BF-46A6-9928-8EF932BAC5A1}" srcOrd="0" destOrd="0" presId="urn:microsoft.com/office/officeart/2005/8/layout/radial5"/>
    <dgm:cxn modelId="{C2F0C836-8DAF-4683-BF67-A35FD2476038}" type="presParOf" srcId="{ABFF19E0-3D25-4615-AA9F-64F318A81991}" destId="{0F30757A-73F7-41C5-BB81-80E2B1D8EEB9}" srcOrd="2" destOrd="0" presId="urn:microsoft.com/office/officeart/2005/8/layout/radial5"/>
    <dgm:cxn modelId="{6CE10CA5-6AD2-40FD-9EBF-AD5CA8926186}" type="presParOf" srcId="{ABFF19E0-3D25-4615-AA9F-64F318A81991}" destId="{B8C4D6E4-655C-46A9-9BC8-3DF37F907160}" srcOrd="3" destOrd="0" presId="urn:microsoft.com/office/officeart/2005/8/layout/radial5"/>
    <dgm:cxn modelId="{50390F31-9D1B-437D-BF09-4AE0EFA42AE8}" type="presParOf" srcId="{B8C4D6E4-655C-46A9-9BC8-3DF37F907160}" destId="{47354471-425B-4F03-9ADF-4CB27C8D4C29}" srcOrd="0" destOrd="0" presId="urn:microsoft.com/office/officeart/2005/8/layout/radial5"/>
    <dgm:cxn modelId="{7D319C5F-D300-4CB6-AF2A-17A940257E36}" type="presParOf" srcId="{ABFF19E0-3D25-4615-AA9F-64F318A81991}" destId="{DA8897A7-2C54-4C8D-9986-462A9FC15ED9}" srcOrd="4" destOrd="0" presId="urn:microsoft.com/office/officeart/2005/8/layout/radial5"/>
    <dgm:cxn modelId="{3DDFAF13-EB60-42CF-ACB2-BAF1AF0E6652}" type="presParOf" srcId="{ABFF19E0-3D25-4615-AA9F-64F318A81991}" destId="{A63FCFC1-7ADB-40F2-8619-4E2B577E190B}" srcOrd="5" destOrd="0" presId="urn:microsoft.com/office/officeart/2005/8/layout/radial5"/>
    <dgm:cxn modelId="{2992CDF9-759A-48FD-A06A-A58AB7E0DB61}" type="presParOf" srcId="{A63FCFC1-7ADB-40F2-8619-4E2B577E190B}" destId="{7FD59727-ED63-46F3-8CE8-4093ABEEFC99}" srcOrd="0" destOrd="0" presId="urn:microsoft.com/office/officeart/2005/8/layout/radial5"/>
    <dgm:cxn modelId="{68400EDB-99E4-4EC7-8ECB-C3303368D399}" type="presParOf" srcId="{ABFF19E0-3D25-4615-AA9F-64F318A81991}" destId="{D52EC242-49D6-46C7-9DA3-D40023D000C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EF159E-AC5F-44CE-8838-B6AF805CE09A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C44CB7-0B1E-4CFF-B500-9D4F1A2B9560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Ciudadanía</a:t>
          </a:r>
        </a:p>
      </dgm:t>
    </dgm:pt>
    <dgm:pt modelId="{A9B5D56A-7AA4-4D4C-B8ED-990B584E0C81}" type="parTrans" cxnId="{741B5894-BFDA-4113-9F4B-FD0DF5FB8A21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82E5143-B9CB-4628-AC68-95F02DEC5DE4}" type="sibTrans" cxnId="{741B5894-BFDA-4113-9F4B-FD0DF5FB8A21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7225FE5-E966-4EBC-AD75-CB62D74DA98D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Servidores</a:t>
          </a:r>
        </a:p>
      </dgm:t>
    </dgm:pt>
    <dgm:pt modelId="{8FCFFA3D-86B2-4C31-8173-DE701C9F3AC0}" type="parTrans" cxnId="{4D06AFF3-9F54-4D64-A0F2-DA9DEFB17D01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90336AF-5BAE-4297-9431-5B94FC3A4A14}" type="sibTrans" cxnId="{4D06AFF3-9F54-4D64-A0F2-DA9DEFB17D01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6E08911-32A6-4769-BBB8-4735F3AFF1D3}" type="pres">
      <dgm:prSet presAssocID="{68EF159E-AC5F-44CE-8838-B6AF805CE09A}" presName="Name0" presStyleCnt="0">
        <dgm:presLayoutVars>
          <dgm:dir/>
          <dgm:resizeHandles val="exact"/>
        </dgm:presLayoutVars>
      </dgm:prSet>
      <dgm:spPr/>
    </dgm:pt>
    <dgm:pt modelId="{7D22257D-FE34-4341-B62A-2247EE7475AE}" type="pres">
      <dgm:prSet presAssocID="{65C44CB7-0B1E-4CFF-B500-9D4F1A2B9560}" presName="composite" presStyleCnt="0"/>
      <dgm:spPr/>
    </dgm:pt>
    <dgm:pt modelId="{39A24EAB-218B-4DE6-BC71-48540F18F82C}" type="pres">
      <dgm:prSet presAssocID="{65C44CB7-0B1E-4CFF-B500-9D4F1A2B9560}" presName="rect1" presStyleLbl="bgImgPlace1" presStyleIdx="0" presStyleCnt="2" custLinFactNeighborX="-15155" custLinFactNeighborY="69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93DB489-EB1E-4A86-AA7A-402BCAADFE75}" type="pres">
      <dgm:prSet presAssocID="{65C44CB7-0B1E-4CFF-B500-9D4F1A2B9560}" presName="wedgeRectCallout1" presStyleLbl="node1" presStyleIdx="0" presStyleCnt="2" custScaleY="63288" custLinFactNeighborX="-14781" custLinFactNeighborY="29355">
        <dgm:presLayoutVars>
          <dgm:bulletEnabled val="1"/>
        </dgm:presLayoutVars>
      </dgm:prSet>
      <dgm:spPr/>
    </dgm:pt>
    <dgm:pt modelId="{64B44DBD-2B10-4DA1-AAA2-84272A5D8A4F}" type="pres">
      <dgm:prSet presAssocID="{F82E5143-B9CB-4628-AC68-95F02DEC5DE4}" presName="sibTrans" presStyleCnt="0"/>
      <dgm:spPr/>
    </dgm:pt>
    <dgm:pt modelId="{FE0FA0B7-99B0-4038-A223-32029A68F2A3}" type="pres">
      <dgm:prSet presAssocID="{F7225FE5-E966-4EBC-AD75-CB62D74DA98D}" presName="composite" presStyleCnt="0"/>
      <dgm:spPr/>
    </dgm:pt>
    <dgm:pt modelId="{47695144-DF12-44FE-A2D9-65016A5C0D52}" type="pres">
      <dgm:prSet presAssocID="{F7225FE5-E966-4EBC-AD75-CB62D74DA98D}" presName="rect1" presStyleLbl="bgImgPlace1" presStyleIdx="1" presStyleCnt="2" custLinFactNeighborX="30309" custLinFactNeighborY="597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292F64E-E207-4B98-9631-E88C019E384D}" type="pres">
      <dgm:prSet presAssocID="{F7225FE5-E966-4EBC-AD75-CB62D74DA98D}" presName="wedgeRectCallout1" presStyleLbl="node1" presStyleIdx="1" presStyleCnt="2" custScaleY="71518" custLinFactNeighborX="34632" custLinFactNeighborY="29355">
        <dgm:presLayoutVars>
          <dgm:bulletEnabled val="1"/>
        </dgm:presLayoutVars>
      </dgm:prSet>
      <dgm:spPr/>
    </dgm:pt>
  </dgm:ptLst>
  <dgm:cxnLst>
    <dgm:cxn modelId="{D287A300-A717-4849-B9B2-A5D463FCC18D}" type="presOf" srcId="{68EF159E-AC5F-44CE-8838-B6AF805CE09A}" destId="{46E08911-32A6-4769-BBB8-4735F3AFF1D3}" srcOrd="0" destOrd="0" presId="urn:microsoft.com/office/officeart/2008/layout/BendingPictureCaptionList"/>
    <dgm:cxn modelId="{9A69E771-0063-4A32-B555-F3F09C8AFDDE}" type="presOf" srcId="{F7225FE5-E966-4EBC-AD75-CB62D74DA98D}" destId="{2292F64E-E207-4B98-9631-E88C019E384D}" srcOrd="0" destOrd="0" presId="urn:microsoft.com/office/officeart/2008/layout/BendingPictureCaptionList"/>
    <dgm:cxn modelId="{741B5894-BFDA-4113-9F4B-FD0DF5FB8A21}" srcId="{68EF159E-AC5F-44CE-8838-B6AF805CE09A}" destId="{65C44CB7-0B1E-4CFF-B500-9D4F1A2B9560}" srcOrd="0" destOrd="0" parTransId="{A9B5D56A-7AA4-4D4C-B8ED-990B584E0C81}" sibTransId="{F82E5143-B9CB-4628-AC68-95F02DEC5DE4}"/>
    <dgm:cxn modelId="{328F37C8-AE69-4284-9760-1F986C70349E}" type="presOf" srcId="{65C44CB7-0B1E-4CFF-B500-9D4F1A2B9560}" destId="{F93DB489-EB1E-4A86-AA7A-402BCAADFE75}" srcOrd="0" destOrd="0" presId="urn:microsoft.com/office/officeart/2008/layout/BendingPictureCaptionList"/>
    <dgm:cxn modelId="{4D06AFF3-9F54-4D64-A0F2-DA9DEFB17D01}" srcId="{68EF159E-AC5F-44CE-8838-B6AF805CE09A}" destId="{F7225FE5-E966-4EBC-AD75-CB62D74DA98D}" srcOrd="1" destOrd="0" parTransId="{8FCFFA3D-86B2-4C31-8173-DE701C9F3AC0}" sibTransId="{890336AF-5BAE-4297-9431-5B94FC3A4A14}"/>
    <dgm:cxn modelId="{3EBB0976-0B41-4E0D-AEA4-917977D51F78}" type="presParOf" srcId="{46E08911-32A6-4769-BBB8-4735F3AFF1D3}" destId="{7D22257D-FE34-4341-B62A-2247EE7475AE}" srcOrd="0" destOrd="0" presId="urn:microsoft.com/office/officeart/2008/layout/BendingPictureCaptionList"/>
    <dgm:cxn modelId="{5476A2B2-E9B6-466C-8628-8CAAB3F64265}" type="presParOf" srcId="{7D22257D-FE34-4341-B62A-2247EE7475AE}" destId="{39A24EAB-218B-4DE6-BC71-48540F18F82C}" srcOrd="0" destOrd="0" presId="urn:microsoft.com/office/officeart/2008/layout/BendingPictureCaptionList"/>
    <dgm:cxn modelId="{77FC12FB-BB1D-40FF-BB8A-64E612C603B1}" type="presParOf" srcId="{7D22257D-FE34-4341-B62A-2247EE7475AE}" destId="{F93DB489-EB1E-4A86-AA7A-402BCAADFE75}" srcOrd="1" destOrd="0" presId="urn:microsoft.com/office/officeart/2008/layout/BendingPictureCaptionList"/>
    <dgm:cxn modelId="{87F3BDC9-7F2B-4DF8-BFFE-A089043EDF93}" type="presParOf" srcId="{46E08911-32A6-4769-BBB8-4735F3AFF1D3}" destId="{64B44DBD-2B10-4DA1-AAA2-84272A5D8A4F}" srcOrd="1" destOrd="0" presId="urn:microsoft.com/office/officeart/2008/layout/BendingPictureCaptionList"/>
    <dgm:cxn modelId="{60C45E87-9EB8-424C-B4E5-E62AE098F211}" type="presParOf" srcId="{46E08911-32A6-4769-BBB8-4735F3AFF1D3}" destId="{FE0FA0B7-99B0-4038-A223-32029A68F2A3}" srcOrd="2" destOrd="0" presId="urn:microsoft.com/office/officeart/2008/layout/BendingPictureCaptionList"/>
    <dgm:cxn modelId="{255CD71A-7109-48F0-9F6A-9C11147DB340}" type="presParOf" srcId="{FE0FA0B7-99B0-4038-A223-32029A68F2A3}" destId="{47695144-DF12-44FE-A2D9-65016A5C0D52}" srcOrd="0" destOrd="0" presId="urn:microsoft.com/office/officeart/2008/layout/BendingPictureCaptionList"/>
    <dgm:cxn modelId="{7553C770-E88B-4B49-A3F4-3C14611999AB}" type="presParOf" srcId="{FE0FA0B7-99B0-4038-A223-32029A68F2A3}" destId="{2292F64E-E207-4B98-9631-E88C019E384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30439C-DEDC-4B8F-B306-BC54BFADBCF4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15005CD-BDCE-464F-841F-E4D02B44E684}">
      <dgm:prSet phldrT="[Texto]" phldr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EAB1858-1E41-46B7-9C24-94A5B9465F78}" type="parTrans" cxnId="{03A355FE-BC7C-42F8-98EC-3F10A5D41FA4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7C1FE0A-1BE2-479B-BE3E-4A3C2FD1B5D2}" type="sibTrans" cxnId="{03A355FE-BC7C-42F8-98EC-3F10A5D41FA4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3239DA2-3B3F-4198-90F7-090D7C10673C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Un derecho que promueve la construcción de una sociedad activa. </a:t>
          </a:r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4B14453-E07B-4B69-8E9C-F3BEB3169570}" type="parTrans" cxnId="{9CC75C89-5CC6-4BB7-B73D-BD140915E139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DFF9FD5-E7EB-45F4-A3A2-06A9A812B34C}" type="sibTrans" cxnId="{9CC75C89-5CC6-4BB7-B73D-BD140915E139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A38C388-173E-4B50-B10C-C702E75C2288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Seguimiento del trabajo que desarrollan los gobernantes, en la planificación y gestión de los asuntos de interés público</a:t>
          </a:r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CDD0FA0-D9EF-466E-A253-3E5F74B21FF1}" type="parTrans" cxnId="{AC3A0B5D-B0EE-4BEC-83B1-9E84938EC90C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E4A66E0-608A-4352-A875-FFC977C189C9}" type="sibTrans" cxnId="{AC3A0B5D-B0EE-4BEC-83B1-9E84938EC90C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EA74C79-2A42-4A8C-96AF-C34F39C9C907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Enriquece las acciones de los diferentes niveles de gobierno</a:t>
          </a:r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086991C-9924-42E2-9715-67D47F442B39}" type="parTrans" cxnId="{BDE10456-DBC4-405B-91A4-3A50BB169FA3}">
      <dgm:prSet/>
      <dgm:spPr/>
      <dgm:t>
        <a:bodyPr/>
        <a:lstStyle/>
        <a:p>
          <a:endParaRPr lang="es-ES"/>
        </a:p>
      </dgm:t>
    </dgm:pt>
    <dgm:pt modelId="{17731677-FDFF-442E-84A6-EDBF800ABA26}" type="sibTrans" cxnId="{BDE10456-DBC4-405B-91A4-3A50BB169FA3}">
      <dgm:prSet/>
      <dgm:spPr/>
      <dgm:t>
        <a:bodyPr/>
        <a:lstStyle/>
        <a:p>
          <a:endParaRPr lang="es-ES"/>
        </a:p>
      </dgm:t>
    </dgm:pt>
    <dgm:pt modelId="{24155BDB-0E23-4C00-8D9C-2660D4DEDA74}" type="pres">
      <dgm:prSet presAssocID="{D830439C-DEDC-4B8F-B306-BC54BFADBCF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8C6DB0F-C9C9-4152-8B3E-FB9FD36FF810}" type="pres">
      <dgm:prSet presAssocID="{015005CD-BDCE-464F-841F-E4D02B44E684}" presName="singleCycle" presStyleCnt="0"/>
      <dgm:spPr/>
    </dgm:pt>
    <dgm:pt modelId="{AA661A79-920F-40C7-B21D-B47F3A0AB74B}" type="pres">
      <dgm:prSet presAssocID="{015005CD-BDCE-464F-841F-E4D02B44E684}" presName="singleCenter" presStyleLbl="node1" presStyleIdx="0" presStyleCnt="4" custScaleX="145788" custScaleY="125093" custLinFactNeighborX="1325" custLinFactNeighborY="-6738">
        <dgm:presLayoutVars>
          <dgm:chMax val="7"/>
          <dgm:chPref val="7"/>
        </dgm:presLayoutVars>
      </dgm:prSet>
      <dgm:spPr/>
    </dgm:pt>
    <dgm:pt modelId="{07E6DA7F-371D-46F4-B812-16ED8D16CCA7}" type="pres">
      <dgm:prSet presAssocID="{B4B14453-E07B-4B69-8E9C-F3BEB3169570}" presName="Name56" presStyleLbl="parChTrans1D2" presStyleIdx="0" presStyleCnt="3"/>
      <dgm:spPr/>
    </dgm:pt>
    <dgm:pt modelId="{0073F6CF-8490-4021-A0E7-F3DD982E0E33}" type="pres">
      <dgm:prSet presAssocID="{23239DA2-3B3F-4198-90F7-090D7C10673C}" presName="text0" presStyleLbl="node1" presStyleIdx="1" presStyleCnt="4" custScaleX="305728">
        <dgm:presLayoutVars>
          <dgm:bulletEnabled val="1"/>
        </dgm:presLayoutVars>
      </dgm:prSet>
      <dgm:spPr/>
    </dgm:pt>
    <dgm:pt modelId="{E31C8A5D-5C81-4D1B-A408-6E2EE599A677}" type="pres">
      <dgm:prSet presAssocID="{3086991C-9924-42E2-9715-67D47F442B39}" presName="Name56" presStyleLbl="parChTrans1D2" presStyleIdx="1" presStyleCnt="3"/>
      <dgm:spPr/>
    </dgm:pt>
    <dgm:pt modelId="{B1CBDB99-6400-4688-B939-6DF7A0657C1A}" type="pres">
      <dgm:prSet presAssocID="{EEA74C79-2A42-4A8C-96AF-C34F39C9C907}" presName="text0" presStyleLbl="node1" presStyleIdx="2" presStyleCnt="4" custScaleX="312778" custRadScaleRad="127278" custRadScaleInc="11015">
        <dgm:presLayoutVars>
          <dgm:bulletEnabled val="1"/>
        </dgm:presLayoutVars>
      </dgm:prSet>
      <dgm:spPr/>
    </dgm:pt>
    <dgm:pt modelId="{492F7FC9-C804-4379-A600-B5BC245347BB}" type="pres">
      <dgm:prSet presAssocID="{DCDD0FA0-D9EF-466E-A253-3E5F74B21FF1}" presName="Name56" presStyleLbl="parChTrans1D2" presStyleIdx="2" presStyleCnt="3"/>
      <dgm:spPr/>
    </dgm:pt>
    <dgm:pt modelId="{9BEEC7FD-637D-449A-A5A1-DB46AA383090}" type="pres">
      <dgm:prSet presAssocID="{5A38C388-173E-4B50-B10C-C702E75C2288}" presName="text0" presStyleLbl="node1" presStyleIdx="3" presStyleCnt="4" custScaleX="317836" custScaleY="114563" custRadScaleRad="124007" custRadScaleInc="-11703">
        <dgm:presLayoutVars>
          <dgm:bulletEnabled val="1"/>
        </dgm:presLayoutVars>
      </dgm:prSet>
      <dgm:spPr/>
    </dgm:pt>
  </dgm:ptLst>
  <dgm:cxnLst>
    <dgm:cxn modelId="{068C4202-1250-490B-96D8-0086C4B848CA}" type="presOf" srcId="{EEA74C79-2A42-4A8C-96AF-C34F39C9C907}" destId="{B1CBDB99-6400-4688-B939-6DF7A0657C1A}" srcOrd="0" destOrd="0" presId="urn:microsoft.com/office/officeart/2008/layout/RadialCluster"/>
    <dgm:cxn modelId="{B4B71F05-8A91-45E2-8DFC-257E576AB7DF}" type="presOf" srcId="{015005CD-BDCE-464F-841F-E4D02B44E684}" destId="{AA661A79-920F-40C7-B21D-B47F3A0AB74B}" srcOrd="0" destOrd="0" presId="urn:microsoft.com/office/officeart/2008/layout/RadialCluster"/>
    <dgm:cxn modelId="{22881224-5018-417F-B08D-FBE3E96ECA4E}" type="presOf" srcId="{B4B14453-E07B-4B69-8E9C-F3BEB3169570}" destId="{07E6DA7F-371D-46F4-B812-16ED8D16CCA7}" srcOrd="0" destOrd="0" presId="urn:microsoft.com/office/officeart/2008/layout/RadialCluster"/>
    <dgm:cxn modelId="{AC3A0B5D-B0EE-4BEC-83B1-9E84938EC90C}" srcId="{015005CD-BDCE-464F-841F-E4D02B44E684}" destId="{5A38C388-173E-4B50-B10C-C702E75C2288}" srcOrd="2" destOrd="0" parTransId="{DCDD0FA0-D9EF-466E-A253-3E5F74B21FF1}" sibTransId="{8E4A66E0-608A-4352-A875-FFC977C189C9}"/>
    <dgm:cxn modelId="{7FA64C64-09A7-4107-A988-752101C02465}" type="presOf" srcId="{DCDD0FA0-D9EF-466E-A253-3E5F74B21FF1}" destId="{492F7FC9-C804-4379-A600-B5BC245347BB}" srcOrd="0" destOrd="0" presId="urn:microsoft.com/office/officeart/2008/layout/RadialCluster"/>
    <dgm:cxn modelId="{162F6A4C-9E22-4294-825C-FF95F0685F08}" type="presOf" srcId="{23239DA2-3B3F-4198-90F7-090D7C10673C}" destId="{0073F6CF-8490-4021-A0E7-F3DD982E0E33}" srcOrd="0" destOrd="0" presId="urn:microsoft.com/office/officeart/2008/layout/RadialCluster"/>
    <dgm:cxn modelId="{BDE10456-DBC4-405B-91A4-3A50BB169FA3}" srcId="{015005CD-BDCE-464F-841F-E4D02B44E684}" destId="{EEA74C79-2A42-4A8C-96AF-C34F39C9C907}" srcOrd="1" destOrd="0" parTransId="{3086991C-9924-42E2-9715-67D47F442B39}" sibTransId="{17731677-FDFF-442E-84A6-EDBF800ABA26}"/>
    <dgm:cxn modelId="{2B454A86-CFE3-47C7-91E8-F6C6DA0F2F6E}" type="presOf" srcId="{5A38C388-173E-4B50-B10C-C702E75C2288}" destId="{9BEEC7FD-637D-449A-A5A1-DB46AA383090}" srcOrd="0" destOrd="0" presId="urn:microsoft.com/office/officeart/2008/layout/RadialCluster"/>
    <dgm:cxn modelId="{9CC75C89-5CC6-4BB7-B73D-BD140915E139}" srcId="{015005CD-BDCE-464F-841F-E4D02B44E684}" destId="{23239DA2-3B3F-4198-90F7-090D7C10673C}" srcOrd="0" destOrd="0" parTransId="{B4B14453-E07B-4B69-8E9C-F3BEB3169570}" sibTransId="{BDFF9FD5-E7EB-45F4-A3A2-06A9A812B34C}"/>
    <dgm:cxn modelId="{D9125F90-1402-4095-8BAC-EF0C3E402F58}" type="presOf" srcId="{3086991C-9924-42E2-9715-67D47F442B39}" destId="{E31C8A5D-5C81-4D1B-A408-6E2EE599A677}" srcOrd="0" destOrd="0" presId="urn:microsoft.com/office/officeart/2008/layout/RadialCluster"/>
    <dgm:cxn modelId="{7F3E1D9D-2173-4ACE-96B6-2D6144306B33}" type="presOf" srcId="{D830439C-DEDC-4B8F-B306-BC54BFADBCF4}" destId="{24155BDB-0E23-4C00-8D9C-2660D4DEDA74}" srcOrd="0" destOrd="0" presId="urn:microsoft.com/office/officeart/2008/layout/RadialCluster"/>
    <dgm:cxn modelId="{03A355FE-BC7C-42F8-98EC-3F10A5D41FA4}" srcId="{D830439C-DEDC-4B8F-B306-BC54BFADBCF4}" destId="{015005CD-BDCE-464F-841F-E4D02B44E684}" srcOrd="0" destOrd="0" parTransId="{EEAB1858-1E41-46B7-9C24-94A5B9465F78}" sibTransId="{E7C1FE0A-1BE2-479B-BE3E-4A3C2FD1B5D2}"/>
    <dgm:cxn modelId="{1080DDC4-EDB7-4C52-8B57-C7E4EAA33886}" type="presParOf" srcId="{24155BDB-0E23-4C00-8D9C-2660D4DEDA74}" destId="{E8C6DB0F-C9C9-4152-8B3E-FB9FD36FF810}" srcOrd="0" destOrd="0" presId="urn:microsoft.com/office/officeart/2008/layout/RadialCluster"/>
    <dgm:cxn modelId="{9DFBEDF7-07AD-4988-9B7B-1BEAE9AAAA63}" type="presParOf" srcId="{E8C6DB0F-C9C9-4152-8B3E-FB9FD36FF810}" destId="{AA661A79-920F-40C7-B21D-B47F3A0AB74B}" srcOrd="0" destOrd="0" presId="urn:microsoft.com/office/officeart/2008/layout/RadialCluster"/>
    <dgm:cxn modelId="{184BCEBB-F601-4150-8D4D-6E86459D3C12}" type="presParOf" srcId="{E8C6DB0F-C9C9-4152-8B3E-FB9FD36FF810}" destId="{07E6DA7F-371D-46F4-B812-16ED8D16CCA7}" srcOrd="1" destOrd="0" presId="urn:microsoft.com/office/officeart/2008/layout/RadialCluster"/>
    <dgm:cxn modelId="{BA2F991D-9FE6-4894-BD4B-B62FD795026A}" type="presParOf" srcId="{E8C6DB0F-C9C9-4152-8B3E-FB9FD36FF810}" destId="{0073F6CF-8490-4021-A0E7-F3DD982E0E33}" srcOrd="2" destOrd="0" presId="urn:microsoft.com/office/officeart/2008/layout/RadialCluster"/>
    <dgm:cxn modelId="{4ED384CD-8ACB-473E-ACA2-5AA57CD2DC78}" type="presParOf" srcId="{E8C6DB0F-C9C9-4152-8B3E-FB9FD36FF810}" destId="{E31C8A5D-5C81-4D1B-A408-6E2EE599A677}" srcOrd="3" destOrd="0" presId="urn:microsoft.com/office/officeart/2008/layout/RadialCluster"/>
    <dgm:cxn modelId="{30D2FCF1-8D30-41F4-9F99-73E9EF796BBA}" type="presParOf" srcId="{E8C6DB0F-C9C9-4152-8B3E-FB9FD36FF810}" destId="{B1CBDB99-6400-4688-B939-6DF7A0657C1A}" srcOrd="4" destOrd="0" presId="urn:microsoft.com/office/officeart/2008/layout/RadialCluster"/>
    <dgm:cxn modelId="{0E06CC6A-0B0F-4C1B-8148-CFE193A42E47}" type="presParOf" srcId="{E8C6DB0F-C9C9-4152-8B3E-FB9FD36FF810}" destId="{492F7FC9-C804-4379-A600-B5BC245347BB}" srcOrd="5" destOrd="0" presId="urn:microsoft.com/office/officeart/2008/layout/RadialCluster"/>
    <dgm:cxn modelId="{D876DE1E-49A4-40C3-9146-B937491061C1}" type="presParOf" srcId="{E8C6DB0F-C9C9-4152-8B3E-FB9FD36FF810}" destId="{9BEEC7FD-637D-449A-A5A1-DB46AA38309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313DD-954D-4E0D-B0CD-4862DD270F6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FAFC53D-C055-4AEA-BB97-8F2029B625CA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Comic Sans MS" panose="030F0702030302020204" pitchFamily="66" charset="0"/>
              <a:ea typeface="PMingLiU" panose="02020500000000000000" pitchFamily="18" charset="-120"/>
              <a:cs typeface="Times New Roman" panose="02020603050405020304" pitchFamily="18" charset="0"/>
            </a:rPr>
            <a:t>Ordenanza Metropolitana 0102 (O.M. 0102), la cual fue sancionada el 3 de marzo de 2016</a:t>
          </a:r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7917734-2460-4948-AF13-81F41150562F}" type="parTrans" cxnId="{B2871E97-9E99-47C7-A861-1D26BE84D319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B6B2C0A-1097-4AA1-9761-6CB268AF1016}" type="sibTrans" cxnId="{B2871E97-9E99-47C7-A861-1D26BE84D319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55E30A2-11AE-458D-A94F-3F757B2ADFCD}">
      <dgm:prSet phldrT="[Texto]"/>
      <dgm:spPr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Promueve y regula el sistema metropolitano de participación ciudadana y control social en el Distrito Metropolitano de Quito.</a:t>
          </a:r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D8E1B9B-D605-4CA0-A58E-A9D9A356A340}" type="parTrans" cxnId="{E1680DB1-6D58-4CA9-AA98-33AFF384D56F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DA41E47-8945-4647-B617-3BA80DA7FD63}" type="sibTrans" cxnId="{E1680DB1-6D58-4CA9-AA98-33AFF384D56F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BBABF7D-4DA3-436B-BFBF-3E00F0637A4C}">
      <dgm:prSet phldrT="[Texto]"/>
      <dgm:spPr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S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La instancia encargada de la participación ciudadana es la Secretaría General de Coordinación Territorial y Participación Ciudadana.</a:t>
          </a:r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E7DF20B-580E-4741-8846-279C5EAC35B4}" type="parTrans" cxnId="{B1D15EE8-90F5-4171-A28B-413A54D236AF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61BCDB5-0558-44A5-9DAB-FA5A9649A000}" type="sibTrans" cxnId="{B1D15EE8-90F5-4171-A28B-413A54D236AF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F089A4C-B40D-4091-AC9F-B8BA5DC61634}" type="pres">
      <dgm:prSet presAssocID="{7F2313DD-954D-4E0D-B0CD-4862DD270F6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1584EC-B6D9-45F1-B6C2-51B2CE1C7FFB}" type="pres">
      <dgm:prSet presAssocID="{CFAFC53D-C055-4AEA-BB97-8F2029B625CA}" presName="centerShape" presStyleLbl="node0" presStyleIdx="0" presStyleCnt="1" custLinFactNeighborX="-3536" custLinFactNeighborY="-27279"/>
      <dgm:spPr/>
    </dgm:pt>
    <dgm:pt modelId="{A423AE4A-06F6-49B4-9AA0-9A828B8822DF}" type="pres">
      <dgm:prSet presAssocID="{BD8E1B9B-D605-4CA0-A58E-A9D9A356A340}" presName="parTrans" presStyleLbl="bgSibTrans2D1" presStyleIdx="0" presStyleCnt="2" custAng="10803019" custScaleX="25187" custLinFactNeighborX="19137" custLinFactNeighborY="-90000"/>
      <dgm:spPr/>
    </dgm:pt>
    <dgm:pt modelId="{0E3B9375-6092-40A0-8170-AF45F85AD646}" type="pres">
      <dgm:prSet presAssocID="{B55E30A2-11AE-458D-A94F-3F757B2ADFCD}" presName="node" presStyleLbl="node1" presStyleIdx="0" presStyleCnt="2" custScaleX="133912" custRadScaleRad="84139" custRadScaleInc="-47613">
        <dgm:presLayoutVars>
          <dgm:bulletEnabled val="1"/>
        </dgm:presLayoutVars>
      </dgm:prSet>
      <dgm:spPr/>
    </dgm:pt>
    <dgm:pt modelId="{0B760AE6-54B4-4F36-B768-930953AB7AB7}" type="pres">
      <dgm:prSet presAssocID="{5E7DF20B-580E-4741-8846-279C5EAC35B4}" presName="parTrans" presStyleLbl="bgSibTrans2D1" presStyleIdx="1" presStyleCnt="2" custAng="10986978" custScaleX="20828" custLinFactNeighborX="-27482" custLinFactNeighborY="-93360"/>
      <dgm:spPr/>
    </dgm:pt>
    <dgm:pt modelId="{AFF7FE8B-1252-453E-AB0E-056A22AF8CFA}" type="pres">
      <dgm:prSet presAssocID="{8BBABF7D-4DA3-436B-BFBF-3E00F0637A4C}" presName="node" presStyleLbl="node1" presStyleIdx="1" presStyleCnt="2" custScaleX="139942" custRadScaleRad="79836" custRadScaleInc="47881">
        <dgm:presLayoutVars>
          <dgm:bulletEnabled val="1"/>
        </dgm:presLayoutVars>
      </dgm:prSet>
      <dgm:spPr/>
    </dgm:pt>
  </dgm:ptLst>
  <dgm:cxnLst>
    <dgm:cxn modelId="{29526F18-C06E-4A3D-BE90-8A8FE10B481F}" type="presOf" srcId="{BD8E1B9B-D605-4CA0-A58E-A9D9A356A340}" destId="{A423AE4A-06F6-49B4-9AA0-9A828B8822DF}" srcOrd="0" destOrd="0" presId="urn:microsoft.com/office/officeart/2005/8/layout/radial4"/>
    <dgm:cxn modelId="{9A0D0446-B446-4A7D-B6D1-418CFCBD8470}" type="presOf" srcId="{8BBABF7D-4DA3-436B-BFBF-3E00F0637A4C}" destId="{AFF7FE8B-1252-453E-AB0E-056A22AF8CFA}" srcOrd="0" destOrd="0" presId="urn:microsoft.com/office/officeart/2005/8/layout/radial4"/>
    <dgm:cxn modelId="{E06D4684-2C1E-4FFE-B456-C1555ABD7E6C}" type="presOf" srcId="{B55E30A2-11AE-458D-A94F-3F757B2ADFCD}" destId="{0E3B9375-6092-40A0-8170-AF45F85AD646}" srcOrd="0" destOrd="0" presId="urn:microsoft.com/office/officeart/2005/8/layout/radial4"/>
    <dgm:cxn modelId="{B2871E97-9E99-47C7-A861-1D26BE84D319}" srcId="{7F2313DD-954D-4E0D-B0CD-4862DD270F68}" destId="{CFAFC53D-C055-4AEA-BB97-8F2029B625CA}" srcOrd="0" destOrd="0" parTransId="{D7917734-2460-4948-AF13-81F41150562F}" sibTransId="{0B6B2C0A-1097-4AA1-9761-6CB268AF1016}"/>
    <dgm:cxn modelId="{A23B9DAB-E39B-4803-8F07-69D60DA38153}" type="presOf" srcId="{CFAFC53D-C055-4AEA-BB97-8F2029B625CA}" destId="{8F1584EC-B6D9-45F1-B6C2-51B2CE1C7FFB}" srcOrd="0" destOrd="0" presId="urn:microsoft.com/office/officeart/2005/8/layout/radial4"/>
    <dgm:cxn modelId="{E1680DB1-6D58-4CA9-AA98-33AFF384D56F}" srcId="{CFAFC53D-C055-4AEA-BB97-8F2029B625CA}" destId="{B55E30A2-11AE-458D-A94F-3F757B2ADFCD}" srcOrd="0" destOrd="0" parTransId="{BD8E1B9B-D605-4CA0-A58E-A9D9A356A340}" sibTransId="{0DA41E47-8945-4647-B617-3BA80DA7FD63}"/>
    <dgm:cxn modelId="{559CDDBD-8205-4E19-9182-A8CDCEAB77DA}" type="presOf" srcId="{7F2313DD-954D-4E0D-B0CD-4862DD270F68}" destId="{DF089A4C-B40D-4091-AC9F-B8BA5DC61634}" srcOrd="0" destOrd="0" presId="urn:microsoft.com/office/officeart/2005/8/layout/radial4"/>
    <dgm:cxn modelId="{C4487BC6-6AD0-4C0C-A0AE-997BC0764AA0}" type="presOf" srcId="{5E7DF20B-580E-4741-8846-279C5EAC35B4}" destId="{0B760AE6-54B4-4F36-B768-930953AB7AB7}" srcOrd="0" destOrd="0" presId="urn:microsoft.com/office/officeart/2005/8/layout/radial4"/>
    <dgm:cxn modelId="{B1D15EE8-90F5-4171-A28B-413A54D236AF}" srcId="{CFAFC53D-C055-4AEA-BB97-8F2029B625CA}" destId="{8BBABF7D-4DA3-436B-BFBF-3E00F0637A4C}" srcOrd="1" destOrd="0" parTransId="{5E7DF20B-580E-4741-8846-279C5EAC35B4}" sibTransId="{061BCDB5-0558-44A5-9DAB-FA5A9649A000}"/>
    <dgm:cxn modelId="{28E1960E-FEF6-41BA-ABF3-31763FF499FA}" type="presParOf" srcId="{DF089A4C-B40D-4091-AC9F-B8BA5DC61634}" destId="{8F1584EC-B6D9-45F1-B6C2-51B2CE1C7FFB}" srcOrd="0" destOrd="0" presId="urn:microsoft.com/office/officeart/2005/8/layout/radial4"/>
    <dgm:cxn modelId="{8A40BA28-9B0D-4BD3-920B-56E5BDC085B5}" type="presParOf" srcId="{DF089A4C-B40D-4091-AC9F-B8BA5DC61634}" destId="{A423AE4A-06F6-49B4-9AA0-9A828B8822DF}" srcOrd="1" destOrd="0" presId="urn:microsoft.com/office/officeart/2005/8/layout/radial4"/>
    <dgm:cxn modelId="{8D0C83E3-1983-49B5-AB90-6C58C9C4DD3C}" type="presParOf" srcId="{DF089A4C-B40D-4091-AC9F-B8BA5DC61634}" destId="{0E3B9375-6092-40A0-8170-AF45F85AD646}" srcOrd="2" destOrd="0" presId="urn:microsoft.com/office/officeart/2005/8/layout/radial4"/>
    <dgm:cxn modelId="{B67A5589-7664-42F2-B10F-CCC5AB5E1D7A}" type="presParOf" srcId="{DF089A4C-B40D-4091-AC9F-B8BA5DC61634}" destId="{0B760AE6-54B4-4F36-B768-930953AB7AB7}" srcOrd="3" destOrd="0" presId="urn:microsoft.com/office/officeart/2005/8/layout/radial4"/>
    <dgm:cxn modelId="{02F581B3-203D-46E9-B3E4-34898F9D8166}" type="presParOf" srcId="{DF089A4C-B40D-4091-AC9F-B8BA5DC61634}" destId="{AFF7FE8B-1252-453E-AB0E-056A22AF8CFA}" srcOrd="4" destOrd="0" presId="urn:microsoft.com/office/officeart/2005/8/layout/radial4"/>
  </dgm:cxnLst>
  <dgm:bg>
    <a:effectLst>
      <a:glow rad="101600">
        <a:schemeClr val="accent2">
          <a:satMod val="175000"/>
          <a:alpha val="40000"/>
        </a:schemeClr>
      </a:glow>
      <a:outerShdw blurRad="50800" dist="38100" dir="13500000" algn="b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9BBD14-3154-403B-BA17-B054EFA5A5F7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D1C7E22-520D-4F1F-8213-B3F5BF6B63B4}">
      <dgm:prSet phldrT="[Texto]" phldr="1" custT="1"/>
      <dgm:spPr>
        <a:effectLst>
          <a:glow rad="1397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400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BA2165E-1BE2-4B57-A8E5-8A5708FC24EE}" type="parTrans" cxnId="{39FA29FC-CD8B-4276-B14B-6C7FCCF62DBA}">
      <dgm:prSet/>
      <dgm:spPr/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A1345D9-2D08-43EF-BF47-CA7A92B01D9E}" type="sibTrans" cxnId="{39FA29FC-CD8B-4276-B14B-6C7FCCF62DBA}">
      <dgm:prSet/>
      <dgm:spPr/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82D9BAA-BBCF-46B2-8A2A-DF6A8D2F00D0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400" b="1" dirty="0">
              <a:solidFill>
                <a:schemeClr val="tx1"/>
              </a:solidFill>
              <a:latin typeface="Comic Sans MS" panose="030F0702030302020204" pitchFamily="66" charset="0"/>
            </a:rPr>
            <a:t>Asamblea del D.M.Q.</a:t>
          </a:r>
        </a:p>
      </dgm:t>
    </dgm:pt>
    <dgm:pt modelId="{44FBD53D-A71E-4F0E-A160-CBD701131D9C}" type="parTrans" cxnId="{BC720BFA-91F6-40BE-874D-8452AA57E70A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99E59CE-B688-4B98-A9C8-57F1B6D0FF82}" type="sibTrans" cxnId="{BC720BFA-91F6-40BE-874D-8452AA57E70A}">
      <dgm:prSet/>
      <dgm:spPr/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A1B8C906-3586-4BCE-A8F1-EF22E8C7196A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400" b="1" dirty="0">
              <a:solidFill>
                <a:schemeClr val="tx1"/>
              </a:solidFill>
              <a:latin typeface="Comic Sans MS" panose="030F0702030302020204" pitchFamily="66" charset="0"/>
            </a:rPr>
            <a:t>Asamblea barriales, parroquiales, zonales</a:t>
          </a:r>
        </a:p>
      </dgm:t>
    </dgm:pt>
    <dgm:pt modelId="{1A5D297C-E662-4A07-8B94-1D292EEA8F23}" type="parTrans" cxnId="{864F0D44-0CE1-4C03-A90E-4CD24AD99484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21EDD22-17AB-4F7B-970E-0880E6AC0A19}" type="sibTrans" cxnId="{864F0D44-0CE1-4C03-A90E-4CD24AD99484}">
      <dgm:prSet/>
      <dgm:spPr/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FCD7173-A117-440D-AC12-E3E7F067981D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400" b="1" dirty="0">
              <a:solidFill>
                <a:schemeClr val="tx1"/>
              </a:solidFill>
              <a:latin typeface="Comic Sans MS" panose="030F0702030302020204" pitchFamily="66" charset="0"/>
            </a:rPr>
            <a:t>Consejo Metropolitano de Planificación</a:t>
          </a:r>
        </a:p>
      </dgm:t>
    </dgm:pt>
    <dgm:pt modelId="{939A65F6-DED6-4BCF-A321-32A6AE88A03B}" type="parTrans" cxnId="{9EDF4CCA-B3F7-4DB9-8698-BCC7D71D0CDD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30EC338-6468-4985-B5C7-14F403A64EA1}" type="sibTrans" cxnId="{9EDF4CCA-B3F7-4DB9-8698-BCC7D71D0CDD}">
      <dgm:prSet/>
      <dgm:spPr/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6D3B32C-77F4-48E9-A414-B6D1F433BC97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400" b="1" dirty="0">
              <a:solidFill>
                <a:schemeClr val="tx1"/>
              </a:solidFill>
              <a:latin typeface="Comic Sans MS" panose="030F0702030302020204" pitchFamily="66" charset="0"/>
            </a:rPr>
            <a:t>Consejos consultivos</a:t>
          </a:r>
        </a:p>
      </dgm:t>
    </dgm:pt>
    <dgm:pt modelId="{3EE6228E-ED8E-4F7E-A873-FFE26F9B7F6D}" type="parTrans" cxnId="{13B98D0C-9E16-4592-86A3-AF16A7E87AD8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9BB6851-A69F-414E-97CB-8188894416CB}" type="sibTrans" cxnId="{13B98D0C-9E16-4592-86A3-AF16A7E87AD8}">
      <dgm:prSet/>
      <dgm:spPr/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6E6E215-A4D3-47B8-97A2-706602F327BD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400" b="1" dirty="0">
              <a:solidFill>
                <a:schemeClr val="tx1"/>
              </a:solidFill>
              <a:latin typeface="Comic Sans MS" panose="030F0702030302020204" pitchFamily="66" charset="0"/>
            </a:rPr>
            <a:t>Silla vacía</a:t>
          </a:r>
        </a:p>
      </dgm:t>
    </dgm:pt>
    <dgm:pt modelId="{F599C30A-02D7-4DEF-BF28-927EA01F448A}" type="parTrans" cxnId="{546FBF95-4CB1-42C6-88EE-5B5589753D3A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A264A75-CEB6-4B64-9215-94691D8D0AD0}" type="sibTrans" cxnId="{546FBF95-4CB1-42C6-88EE-5B5589753D3A}">
      <dgm:prSet/>
      <dgm:spPr/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0415F68-6E4C-4D4E-9412-6E40A8AD8E42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400" b="1" dirty="0">
              <a:solidFill>
                <a:schemeClr val="tx1"/>
              </a:solidFill>
              <a:latin typeface="Comic Sans MS" panose="030F0702030302020204" pitchFamily="66" charset="0"/>
            </a:rPr>
            <a:t>Audiencias públicas</a:t>
          </a:r>
        </a:p>
      </dgm:t>
    </dgm:pt>
    <dgm:pt modelId="{C5B72B88-A463-413F-AE47-CD908EFDF485}" type="parTrans" cxnId="{F22448F2-DF35-4785-9228-6B460AB2FF22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294461B-14F0-47D7-8702-B59F0510E40E}" type="sibTrans" cxnId="{F22448F2-DF35-4785-9228-6B460AB2FF22}">
      <dgm:prSet/>
      <dgm:spPr/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C8802F4-5206-4E6D-A920-9717A4E3A832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400" b="1" dirty="0">
              <a:solidFill>
                <a:schemeClr val="tx1"/>
              </a:solidFill>
              <a:latin typeface="Comic Sans MS" panose="030F0702030302020204" pitchFamily="66" charset="0"/>
            </a:rPr>
            <a:t>Consulta previa, pre legislativa, ambiental</a:t>
          </a:r>
        </a:p>
      </dgm:t>
    </dgm:pt>
    <dgm:pt modelId="{7CCCE7F1-3561-4168-B9A8-3FA79092F2F3}" type="parTrans" cxnId="{6AB30DB2-9281-4ED1-8F28-C7F399F0EEB8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7AFC6B3-D103-48F6-81ED-44CDDD82FEBA}" type="sibTrans" cxnId="{6AB30DB2-9281-4ED1-8F28-C7F399F0EEB8}">
      <dgm:prSet/>
      <dgm:spPr/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5C88A02-CCE8-4487-A4D6-3DBC33CEB058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400" b="1" dirty="0">
              <a:solidFill>
                <a:schemeClr val="tx1"/>
              </a:solidFill>
              <a:latin typeface="Comic Sans MS" panose="030F0702030302020204" pitchFamily="66" charset="0"/>
            </a:rPr>
            <a:t>Cabildos populares</a:t>
          </a:r>
        </a:p>
      </dgm:t>
    </dgm:pt>
    <dgm:pt modelId="{0C48BB8C-FCC6-45D1-8EFC-198963882EAD}" type="parTrans" cxnId="{8B9CA44B-02EE-4C6E-B07B-50C131B980AD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8FCD6F1-4F9F-4080-A7D1-3DAB836CDFA6}" type="sibTrans" cxnId="{8B9CA44B-02EE-4C6E-B07B-50C131B980AD}">
      <dgm:prSet/>
      <dgm:spPr/>
      <dgm:t>
        <a:bodyPr/>
        <a:lstStyle/>
        <a:p>
          <a:endParaRPr lang="es-ES" sz="1400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7495DB6-0681-4C15-AFB9-A9E456C9C8DC}" type="pres">
      <dgm:prSet presAssocID="{B29BBD14-3154-403B-BA17-B054EFA5A5F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650571-AB08-420D-95B9-A8915278B286}" type="pres">
      <dgm:prSet presAssocID="{AD1C7E22-520D-4F1F-8213-B3F5BF6B63B4}" presName="centerShape" presStyleLbl="node0" presStyleIdx="0" presStyleCnt="1" custScaleX="158153" custScaleY="120157"/>
      <dgm:spPr/>
    </dgm:pt>
    <dgm:pt modelId="{6DF7F398-60BF-4401-9197-46C6DAA0EDC2}" type="pres">
      <dgm:prSet presAssocID="{44FBD53D-A71E-4F0E-A160-CBD701131D9C}" presName="Name9" presStyleLbl="parChTrans1D2" presStyleIdx="0" presStyleCnt="8"/>
      <dgm:spPr/>
    </dgm:pt>
    <dgm:pt modelId="{BC32D171-9D6D-4B6A-A851-1E52551D4E50}" type="pres">
      <dgm:prSet presAssocID="{44FBD53D-A71E-4F0E-A160-CBD701131D9C}" presName="connTx" presStyleLbl="parChTrans1D2" presStyleIdx="0" presStyleCnt="8"/>
      <dgm:spPr/>
    </dgm:pt>
    <dgm:pt modelId="{B04607D2-8259-4933-9166-AA910A5B6B64}" type="pres">
      <dgm:prSet presAssocID="{C82D9BAA-BBCF-46B2-8A2A-DF6A8D2F00D0}" presName="node" presStyleLbl="node1" presStyleIdx="0" presStyleCnt="8" custScaleX="141628" custScaleY="103623">
        <dgm:presLayoutVars>
          <dgm:bulletEnabled val="1"/>
        </dgm:presLayoutVars>
      </dgm:prSet>
      <dgm:spPr/>
    </dgm:pt>
    <dgm:pt modelId="{3B8B60A6-E8AD-42C3-B463-66E0FCE2BA61}" type="pres">
      <dgm:prSet presAssocID="{1A5D297C-E662-4A07-8B94-1D292EEA8F23}" presName="Name9" presStyleLbl="parChTrans1D2" presStyleIdx="1" presStyleCnt="8"/>
      <dgm:spPr/>
    </dgm:pt>
    <dgm:pt modelId="{1A909DCA-02FA-4B6A-88F2-6694D8092587}" type="pres">
      <dgm:prSet presAssocID="{1A5D297C-E662-4A07-8B94-1D292EEA8F23}" presName="connTx" presStyleLbl="parChTrans1D2" presStyleIdx="1" presStyleCnt="8"/>
      <dgm:spPr/>
    </dgm:pt>
    <dgm:pt modelId="{476E1F1D-B141-4B9D-9739-AEB03D8485CD}" type="pres">
      <dgm:prSet presAssocID="{A1B8C906-3586-4BCE-A8F1-EF22E8C7196A}" presName="node" presStyleLbl="node1" presStyleIdx="1" presStyleCnt="8" custScaleX="137425" custScaleY="100132" custRadScaleRad="107611" custRadScaleInc="15363">
        <dgm:presLayoutVars>
          <dgm:bulletEnabled val="1"/>
        </dgm:presLayoutVars>
      </dgm:prSet>
      <dgm:spPr/>
    </dgm:pt>
    <dgm:pt modelId="{2325D7F9-F426-4BD8-8335-6873898FEA69}" type="pres">
      <dgm:prSet presAssocID="{939A65F6-DED6-4BCF-A321-32A6AE88A03B}" presName="Name9" presStyleLbl="parChTrans1D2" presStyleIdx="2" presStyleCnt="8"/>
      <dgm:spPr/>
    </dgm:pt>
    <dgm:pt modelId="{9711B62B-06F1-407F-9A10-662A1DC16741}" type="pres">
      <dgm:prSet presAssocID="{939A65F6-DED6-4BCF-A321-32A6AE88A03B}" presName="connTx" presStyleLbl="parChTrans1D2" presStyleIdx="2" presStyleCnt="8"/>
      <dgm:spPr/>
    </dgm:pt>
    <dgm:pt modelId="{85C6CF0D-00E9-4034-A743-D82EB225E5B7}" type="pres">
      <dgm:prSet presAssocID="{9FCD7173-A117-440D-AC12-E3E7F067981D}" presName="node" presStyleLbl="node1" presStyleIdx="2" presStyleCnt="8" custScaleX="165494" custScaleY="104335" custRadScaleRad="103933">
        <dgm:presLayoutVars>
          <dgm:bulletEnabled val="1"/>
        </dgm:presLayoutVars>
      </dgm:prSet>
      <dgm:spPr/>
    </dgm:pt>
    <dgm:pt modelId="{C533E939-FB8F-445B-B4CA-2294AC9DCF40}" type="pres">
      <dgm:prSet presAssocID="{3EE6228E-ED8E-4F7E-A873-FFE26F9B7F6D}" presName="Name9" presStyleLbl="parChTrans1D2" presStyleIdx="3" presStyleCnt="8"/>
      <dgm:spPr/>
    </dgm:pt>
    <dgm:pt modelId="{7112BCAB-B5F5-4FA6-B543-CDC488BE8AC7}" type="pres">
      <dgm:prSet presAssocID="{3EE6228E-ED8E-4F7E-A873-FFE26F9B7F6D}" presName="connTx" presStyleLbl="parChTrans1D2" presStyleIdx="3" presStyleCnt="8"/>
      <dgm:spPr/>
    </dgm:pt>
    <dgm:pt modelId="{02FC190F-FD2C-4E85-B064-5EF9E8A67C77}" type="pres">
      <dgm:prSet presAssocID="{76D3B32C-77F4-48E9-A414-B6D1F433BC97}" presName="node" presStyleLbl="node1" presStyleIdx="3" presStyleCnt="8" custScaleX="138643" custScaleY="104078" custRadScaleRad="114088" custRadScaleInc="-14490">
        <dgm:presLayoutVars>
          <dgm:bulletEnabled val="1"/>
        </dgm:presLayoutVars>
      </dgm:prSet>
      <dgm:spPr/>
    </dgm:pt>
    <dgm:pt modelId="{119E4288-339A-4597-BE00-F4F7397A0B08}" type="pres">
      <dgm:prSet presAssocID="{C5B72B88-A463-413F-AE47-CD908EFDF485}" presName="Name9" presStyleLbl="parChTrans1D2" presStyleIdx="4" presStyleCnt="8"/>
      <dgm:spPr/>
    </dgm:pt>
    <dgm:pt modelId="{5D426B36-9D0E-451C-A15B-28E5FAF792A7}" type="pres">
      <dgm:prSet presAssocID="{C5B72B88-A463-413F-AE47-CD908EFDF485}" presName="connTx" presStyleLbl="parChTrans1D2" presStyleIdx="4" presStyleCnt="8"/>
      <dgm:spPr/>
    </dgm:pt>
    <dgm:pt modelId="{45D64895-7B64-46D4-A8DE-C299EDE153C7}" type="pres">
      <dgm:prSet presAssocID="{D0415F68-6E4C-4D4E-9412-6E40A8AD8E42}" presName="node" presStyleLbl="node1" presStyleIdx="4" presStyleCnt="8" custScaleX="131488" custScaleY="90660">
        <dgm:presLayoutVars>
          <dgm:bulletEnabled val="1"/>
        </dgm:presLayoutVars>
      </dgm:prSet>
      <dgm:spPr/>
    </dgm:pt>
    <dgm:pt modelId="{FB7752A8-4B44-4EAA-A198-13326140B80A}" type="pres">
      <dgm:prSet presAssocID="{7CCCE7F1-3561-4168-B9A8-3FA79092F2F3}" presName="Name9" presStyleLbl="parChTrans1D2" presStyleIdx="5" presStyleCnt="8"/>
      <dgm:spPr/>
    </dgm:pt>
    <dgm:pt modelId="{9D5F6ECF-E1F6-4E56-BAE6-6BC6E9FBE3E8}" type="pres">
      <dgm:prSet presAssocID="{7CCCE7F1-3561-4168-B9A8-3FA79092F2F3}" presName="connTx" presStyleLbl="parChTrans1D2" presStyleIdx="5" presStyleCnt="8"/>
      <dgm:spPr/>
    </dgm:pt>
    <dgm:pt modelId="{68920CB7-F3D4-4722-AB7E-44C433364F89}" type="pres">
      <dgm:prSet presAssocID="{1C8802F4-5206-4E6D-A920-9717A4E3A832}" presName="node" presStyleLbl="node1" presStyleIdx="5" presStyleCnt="8" custScaleX="138436" custScaleY="89754" custRadScaleRad="115769" custRadScaleInc="19674">
        <dgm:presLayoutVars>
          <dgm:bulletEnabled val="1"/>
        </dgm:presLayoutVars>
      </dgm:prSet>
      <dgm:spPr/>
    </dgm:pt>
    <dgm:pt modelId="{66F7AE35-07D4-4A69-A416-6C211D24D14D}" type="pres">
      <dgm:prSet presAssocID="{0C48BB8C-FCC6-45D1-8EFC-198963882EAD}" presName="Name9" presStyleLbl="parChTrans1D2" presStyleIdx="6" presStyleCnt="8"/>
      <dgm:spPr/>
    </dgm:pt>
    <dgm:pt modelId="{CF987788-09DF-469E-BFE5-6AC286FF832A}" type="pres">
      <dgm:prSet presAssocID="{0C48BB8C-FCC6-45D1-8EFC-198963882EAD}" presName="connTx" presStyleLbl="parChTrans1D2" presStyleIdx="6" presStyleCnt="8"/>
      <dgm:spPr/>
    </dgm:pt>
    <dgm:pt modelId="{5C2D1B4B-A0E5-49AD-9184-25939DC905E5}" type="pres">
      <dgm:prSet presAssocID="{E5C88A02-CCE8-4487-A4D6-3DBC33CEB058}" presName="node" presStyleLbl="node1" presStyleIdx="6" presStyleCnt="8" custScaleX="136903" custScaleY="87266" custRadScaleRad="108521">
        <dgm:presLayoutVars>
          <dgm:bulletEnabled val="1"/>
        </dgm:presLayoutVars>
      </dgm:prSet>
      <dgm:spPr/>
    </dgm:pt>
    <dgm:pt modelId="{C3D76029-1EF3-439F-999A-41F8FBB597B3}" type="pres">
      <dgm:prSet presAssocID="{F599C30A-02D7-4DEF-BF28-927EA01F448A}" presName="Name9" presStyleLbl="parChTrans1D2" presStyleIdx="7" presStyleCnt="8"/>
      <dgm:spPr/>
    </dgm:pt>
    <dgm:pt modelId="{C0B81826-2194-4D18-B6E0-1CD687DAD8EB}" type="pres">
      <dgm:prSet presAssocID="{F599C30A-02D7-4DEF-BF28-927EA01F448A}" presName="connTx" presStyleLbl="parChTrans1D2" presStyleIdx="7" presStyleCnt="8"/>
      <dgm:spPr/>
    </dgm:pt>
    <dgm:pt modelId="{583A3C51-6B57-4F23-AD12-A1E1999CE138}" type="pres">
      <dgm:prSet presAssocID="{66E6E215-A4D3-47B8-97A2-706602F327BD}" presName="node" presStyleLbl="node1" presStyleIdx="7" presStyleCnt="8" custScaleX="130123" custScaleY="93699" custRadScaleRad="102818" custRadScaleInc="-6888">
        <dgm:presLayoutVars>
          <dgm:bulletEnabled val="1"/>
        </dgm:presLayoutVars>
      </dgm:prSet>
      <dgm:spPr/>
    </dgm:pt>
  </dgm:ptLst>
  <dgm:cxnLst>
    <dgm:cxn modelId="{8E235404-2AB0-4A50-9659-7E0A174C3681}" type="presOf" srcId="{A1B8C906-3586-4BCE-A8F1-EF22E8C7196A}" destId="{476E1F1D-B141-4B9D-9739-AEB03D8485CD}" srcOrd="0" destOrd="0" presId="urn:microsoft.com/office/officeart/2005/8/layout/radial1"/>
    <dgm:cxn modelId="{7BCBC207-C75A-451E-A625-E82BAB2E3159}" type="presOf" srcId="{44FBD53D-A71E-4F0E-A160-CBD701131D9C}" destId="{6DF7F398-60BF-4401-9197-46C6DAA0EDC2}" srcOrd="0" destOrd="0" presId="urn:microsoft.com/office/officeart/2005/8/layout/radial1"/>
    <dgm:cxn modelId="{CDA6750C-DA68-4705-9C99-A16F8E69DA2C}" type="presOf" srcId="{1A5D297C-E662-4A07-8B94-1D292EEA8F23}" destId="{3B8B60A6-E8AD-42C3-B463-66E0FCE2BA61}" srcOrd="0" destOrd="0" presId="urn:microsoft.com/office/officeart/2005/8/layout/radial1"/>
    <dgm:cxn modelId="{13B98D0C-9E16-4592-86A3-AF16A7E87AD8}" srcId="{AD1C7E22-520D-4F1F-8213-B3F5BF6B63B4}" destId="{76D3B32C-77F4-48E9-A414-B6D1F433BC97}" srcOrd="3" destOrd="0" parTransId="{3EE6228E-ED8E-4F7E-A873-FFE26F9B7F6D}" sibTransId="{49BB6851-A69F-414E-97CB-8188894416CB}"/>
    <dgm:cxn modelId="{BC21DE1C-C685-46EB-AA83-4883B77D738E}" type="presOf" srcId="{76D3B32C-77F4-48E9-A414-B6D1F433BC97}" destId="{02FC190F-FD2C-4E85-B064-5EF9E8A67C77}" srcOrd="0" destOrd="0" presId="urn:microsoft.com/office/officeart/2005/8/layout/radial1"/>
    <dgm:cxn modelId="{26F24322-2CFB-43C6-AED8-E6EC4B298BC7}" type="presOf" srcId="{F599C30A-02D7-4DEF-BF28-927EA01F448A}" destId="{C3D76029-1EF3-439F-999A-41F8FBB597B3}" srcOrd="0" destOrd="0" presId="urn:microsoft.com/office/officeart/2005/8/layout/radial1"/>
    <dgm:cxn modelId="{CBD38125-1573-462D-B4A4-E47195E0928F}" type="presOf" srcId="{1C8802F4-5206-4E6D-A920-9717A4E3A832}" destId="{68920CB7-F3D4-4722-AB7E-44C433364F89}" srcOrd="0" destOrd="0" presId="urn:microsoft.com/office/officeart/2005/8/layout/radial1"/>
    <dgm:cxn modelId="{A78CF32B-F839-47ED-B7F7-1D50E475F7BC}" type="presOf" srcId="{3EE6228E-ED8E-4F7E-A873-FFE26F9B7F6D}" destId="{C533E939-FB8F-445B-B4CA-2294AC9DCF40}" srcOrd="0" destOrd="0" presId="urn:microsoft.com/office/officeart/2005/8/layout/radial1"/>
    <dgm:cxn modelId="{8F4CAE30-01B5-4F5C-8B5F-94A7B1D1CEAF}" type="presOf" srcId="{C82D9BAA-BBCF-46B2-8A2A-DF6A8D2F00D0}" destId="{B04607D2-8259-4933-9166-AA910A5B6B64}" srcOrd="0" destOrd="0" presId="urn:microsoft.com/office/officeart/2005/8/layout/radial1"/>
    <dgm:cxn modelId="{E1C7C13C-7962-40C3-A563-81C6CDADD2FB}" type="presOf" srcId="{44FBD53D-A71E-4F0E-A160-CBD701131D9C}" destId="{BC32D171-9D6D-4B6A-A851-1E52551D4E50}" srcOrd="1" destOrd="0" presId="urn:microsoft.com/office/officeart/2005/8/layout/radial1"/>
    <dgm:cxn modelId="{B7D55563-3AE8-48B7-84DC-745531C5E385}" type="presOf" srcId="{C5B72B88-A463-413F-AE47-CD908EFDF485}" destId="{119E4288-339A-4597-BE00-F4F7397A0B08}" srcOrd="0" destOrd="0" presId="urn:microsoft.com/office/officeart/2005/8/layout/radial1"/>
    <dgm:cxn modelId="{864F0D44-0CE1-4C03-A90E-4CD24AD99484}" srcId="{AD1C7E22-520D-4F1F-8213-B3F5BF6B63B4}" destId="{A1B8C906-3586-4BCE-A8F1-EF22E8C7196A}" srcOrd="1" destOrd="0" parTransId="{1A5D297C-E662-4A07-8B94-1D292EEA8F23}" sibTransId="{121EDD22-17AB-4F7B-970E-0880E6AC0A19}"/>
    <dgm:cxn modelId="{19F23F44-3429-43CB-ABCD-58B9A751A03A}" type="presOf" srcId="{9FCD7173-A117-440D-AC12-E3E7F067981D}" destId="{85C6CF0D-00E9-4034-A743-D82EB225E5B7}" srcOrd="0" destOrd="0" presId="urn:microsoft.com/office/officeart/2005/8/layout/radial1"/>
    <dgm:cxn modelId="{398D9A67-CA35-4992-A1AC-E21A2B497E65}" type="presOf" srcId="{3EE6228E-ED8E-4F7E-A873-FFE26F9B7F6D}" destId="{7112BCAB-B5F5-4FA6-B543-CDC488BE8AC7}" srcOrd="1" destOrd="0" presId="urn:microsoft.com/office/officeart/2005/8/layout/radial1"/>
    <dgm:cxn modelId="{0FE35149-B45C-4B43-B584-73D0DEAD03A8}" type="presOf" srcId="{E5C88A02-CCE8-4487-A4D6-3DBC33CEB058}" destId="{5C2D1B4B-A0E5-49AD-9184-25939DC905E5}" srcOrd="0" destOrd="0" presId="urn:microsoft.com/office/officeart/2005/8/layout/radial1"/>
    <dgm:cxn modelId="{7FF6E049-AB08-4DCE-94B3-78F411793C58}" type="presOf" srcId="{7CCCE7F1-3561-4168-B9A8-3FA79092F2F3}" destId="{9D5F6ECF-E1F6-4E56-BAE6-6BC6E9FBE3E8}" srcOrd="1" destOrd="0" presId="urn:microsoft.com/office/officeart/2005/8/layout/radial1"/>
    <dgm:cxn modelId="{09489A6B-5F18-4112-9D1C-C09B469F930A}" type="presOf" srcId="{939A65F6-DED6-4BCF-A321-32A6AE88A03B}" destId="{2325D7F9-F426-4BD8-8335-6873898FEA69}" srcOrd="0" destOrd="0" presId="urn:microsoft.com/office/officeart/2005/8/layout/radial1"/>
    <dgm:cxn modelId="{8B9CA44B-02EE-4C6E-B07B-50C131B980AD}" srcId="{AD1C7E22-520D-4F1F-8213-B3F5BF6B63B4}" destId="{E5C88A02-CCE8-4487-A4D6-3DBC33CEB058}" srcOrd="6" destOrd="0" parTransId="{0C48BB8C-FCC6-45D1-8EFC-198963882EAD}" sibTransId="{18FCD6F1-4F9F-4080-A7D1-3DAB836CDFA6}"/>
    <dgm:cxn modelId="{CA41DF50-AE2C-463E-A23D-7DF7D3EC495C}" type="presOf" srcId="{7CCCE7F1-3561-4168-B9A8-3FA79092F2F3}" destId="{FB7752A8-4B44-4EAA-A198-13326140B80A}" srcOrd="0" destOrd="0" presId="urn:microsoft.com/office/officeart/2005/8/layout/radial1"/>
    <dgm:cxn modelId="{3BE15A59-4A0F-45B2-95D3-F9B5FADF3792}" type="presOf" srcId="{AD1C7E22-520D-4F1F-8213-B3F5BF6B63B4}" destId="{2F650571-AB08-420D-95B9-A8915278B286}" srcOrd="0" destOrd="0" presId="urn:microsoft.com/office/officeart/2005/8/layout/radial1"/>
    <dgm:cxn modelId="{963EE959-706F-416B-A9FB-C704B0D797E5}" type="presOf" srcId="{939A65F6-DED6-4BCF-A321-32A6AE88A03B}" destId="{9711B62B-06F1-407F-9A10-662A1DC16741}" srcOrd="1" destOrd="0" presId="urn:microsoft.com/office/officeart/2005/8/layout/radial1"/>
    <dgm:cxn modelId="{D7F26E7B-52D3-447E-A116-DEA7E5D01D66}" type="presOf" srcId="{1A5D297C-E662-4A07-8B94-1D292EEA8F23}" destId="{1A909DCA-02FA-4B6A-88F2-6694D8092587}" srcOrd="1" destOrd="0" presId="urn:microsoft.com/office/officeart/2005/8/layout/radial1"/>
    <dgm:cxn modelId="{93AE4F7F-2CE4-4290-B667-545EC02FB0F5}" type="presOf" srcId="{0C48BB8C-FCC6-45D1-8EFC-198963882EAD}" destId="{CF987788-09DF-469E-BFE5-6AC286FF832A}" srcOrd="1" destOrd="0" presId="urn:microsoft.com/office/officeart/2005/8/layout/radial1"/>
    <dgm:cxn modelId="{546FBF95-4CB1-42C6-88EE-5B5589753D3A}" srcId="{AD1C7E22-520D-4F1F-8213-B3F5BF6B63B4}" destId="{66E6E215-A4D3-47B8-97A2-706602F327BD}" srcOrd="7" destOrd="0" parTransId="{F599C30A-02D7-4DEF-BF28-927EA01F448A}" sibTransId="{5A264A75-CEB6-4B64-9215-94691D8D0AD0}"/>
    <dgm:cxn modelId="{4EAD1D9C-156A-4DEC-B553-B9455A0FFFA3}" type="presOf" srcId="{0C48BB8C-FCC6-45D1-8EFC-198963882EAD}" destId="{66F7AE35-07D4-4A69-A416-6C211D24D14D}" srcOrd="0" destOrd="0" presId="urn:microsoft.com/office/officeart/2005/8/layout/radial1"/>
    <dgm:cxn modelId="{339A2FA4-8CB0-4BA4-BFCA-0ADC68764B62}" type="presOf" srcId="{C5B72B88-A463-413F-AE47-CD908EFDF485}" destId="{5D426B36-9D0E-451C-A15B-28E5FAF792A7}" srcOrd="1" destOrd="0" presId="urn:microsoft.com/office/officeart/2005/8/layout/radial1"/>
    <dgm:cxn modelId="{619098A9-9AD7-4954-83BC-E3153CB9097A}" type="presOf" srcId="{66E6E215-A4D3-47B8-97A2-706602F327BD}" destId="{583A3C51-6B57-4F23-AD12-A1E1999CE138}" srcOrd="0" destOrd="0" presId="urn:microsoft.com/office/officeart/2005/8/layout/radial1"/>
    <dgm:cxn modelId="{6AB30DB2-9281-4ED1-8F28-C7F399F0EEB8}" srcId="{AD1C7E22-520D-4F1F-8213-B3F5BF6B63B4}" destId="{1C8802F4-5206-4E6D-A920-9717A4E3A832}" srcOrd="5" destOrd="0" parTransId="{7CCCE7F1-3561-4168-B9A8-3FA79092F2F3}" sibTransId="{47AFC6B3-D103-48F6-81ED-44CDDD82FEBA}"/>
    <dgm:cxn modelId="{9EDF4CCA-B3F7-4DB9-8698-BCC7D71D0CDD}" srcId="{AD1C7E22-520D-4F1F-8213-B3F5BF6B63B4}" destId="{9FCD7173-A117-440D-AC12-E3E7F067981D}" srcOrd="2" destOrd="0" parTransId="{939A65F6-DED6-4BCF-A321-32A6AE88A03B}" sibTransId="{930EC338-6468-4985-B5C7-14F403A64EA1}"/>
    <dgm:cxn modelId="{D5BC70CC-3910-4CD5-81C1-8A56066A885F}" type="presOf" srcId="{F599C30A-02D7-4DEF-BF28-927EA01F448A}" destId="{C0B81826-2194-4D18-B6E0-1CD687DAD8EB}" srcOrd="1" destOrd="0" presId="urn:microsoft.com/office/officeart/2005/8/layout/radial1"/>
    <dgm:cxn modelId="{242DC1E6-B296-4D23-BD90-BCB4F9A170B1}" type="presOf" srcId="{D0415F68-6E4C-4D4E-9412-6E40A8AD8E42}" destId="{45D64895-7B64-46D4-A8DE-C299EDE153C7}" srcOrd="0" destOrd="0" presId="urn:microsoft.com/office/officeart/2005/8/layout/radial1"/>
    <dgm:cxn modelId="{F40AA4EE-A55C-4B56-A40A-DB251CB0BD2A}" type="presOf" srcId="{B29BBD14-3154-403B-BA17-B054EFA5A5F7}" destId="{27495DB6-0681-4C15-AFB9-A9E456C9C8DC}" srcOrd="0" destOrd="0" presId="urn:microsoft.com/office/officeart/2005/8/layout/radial1"/>
    <dgm:cxn modelId="{F22448F2-DF35-4785-9228-6B460AB2FF22}" srcId="{AD1C7E22-520D-4F1F-8213-B3F5BF6B63B4}" destId="{D0415F68-6E4C-4D4E-9412-6E40A8AD8E42}" srcOrd="4" destOrd="0" parTransId="{C5B72B88-A463-413F-AE47-CD908EFDF485}" sibTransId="{2294461B-14F0-47D7-8702-B59F0510E40E}"/>
    <dgm:cxn modelId="{BC720BFA-91F6-40BE-874D-8452AA57E70A}" srcId="{AD1C7E22-520D-4F1F-8213-B3F5BF6B63B4}" destId="{C82D9BAA-BBCF-46B2-8A2A-DF6A8D2F00D0}" srcOrd="0" destOrd="0" parTransId="{44FBD53D-A71E-4F0E-A160-CBD701131D9C}" sibTransId="{799E59CE-B688-4B98-A9C8-57F1B6D0FF82}"/>
    <dgm:cxn modelId="{39FA29FC-CD8B-4276-B14B-6C7FCCF62DBA}" srcId="{B29BBD14-3154-403B-BA17-B054EFA5A5F7}" destId="{AD1C7E22-520D-4F1F-8213-B3F5BF6B63B4}" srcOrd="0" destOrd="0" parTransId="{CBA2165E-1BE2-4B57-A8E5-8A5708FC24EE}" sibTransId="{8A1345D9-2D08-43EF-BF47-CA7A92B01D9E}"/>
    <dgm:cxn modelId="{14866C2E-B369-48D2-9713-274F08419404}" type="presParOf" srcId="{27495DB6-0681-4C15-AFB9-A9E456C9C8DC}" destId="{2F650571-AB08-420D-95B9-A8915278B286}" srcOrd="0" destOrd="0" presId="urn:microsoft.com/office/officeart/2005/8/layout/radial1"/>
    <dgm:cxn modelId="{20511EC5-56D0-4C1A-ABAE-FD6036A48857}" type="presParOf" srcId="{27495DB6-0681-4C15-AFB9-A9E456C9C8DC}" destId="{6DF7F398-60BF-4401-9197-46C6DAA0EDC2}" srcOrd="1" destOrd="0" presId="urn:microsoft.com/office/officeart/2005/8/layout/radial1"/>
    <dgm:cxn modelId="{6FF33C55-B8C0-4066-9259-F49137CCAB8B}" type="presParOf" srcId="{6DF7F398-60BF-4401-9197-46C6DAA0EDC2}" destId="{BC32D171-9D6D-4B6A-A851-1E52551D4E50}" srcOrd="0" destOrd="0" presId="urn:microsoft.com/office/officeart/2005/8/layout/radial1"/>
    <dgm:cxn modelId="{F1B6C92A-D8AA-4AF2-B436-29E5349E469B}" type="presParOf" srcId="{27495DB6-0681-4C15-AFB9-A9E456C9C8DC}" destId="{B04607D2-8259-4933-9166-AA910A5B6B64}" srcOrd="2" destOrd="0" presId="urn:microsoft.com/office/officeart/2005/8/layout/radial1"/>
    <dgm:cxn modelId="{DE936195-0F5E-481E-828F-8E04C6ACD441}" type="presParOf" srcId="{27495DB6-0681-4C15-AFB9-A9E456C9C8DC}" destId="{3B8B60A6-E8AD-42C3-B463-66E0FCE2BA61}" srcOrd="3" destOrd="0" presId="urn:microsoft.com/office/officeart/2005/8/layout/radial1"/>
    <dgm:cxn modelId="{3B7DB850-92A5-4508-9D2F-0C257AFD886E}" type="presParOf" srcId="{3B8B60A6-E8AD-42C3-B463-66E0FCE2BA61}" destId="{1A909DCA-02FA-4B6A-88F2-6694D8092587}" srcOrd="0" destOrd="0" presId="urn:microsoft.com/office/officeart/2005/8/layout/radial1"/>
    <dgm:cxn modelId="{9B57900B-F63A-4C3C-9D88-D6B6C6C3B89D}" type="presParOf" srcId="{27495DB6-0681-4C15-AFB9-A9E456C9C8DC}" destId="{476E1F1D-B141-4B9D-9739-AEB03D8485CD}" srcOrd="4" destOrd="0" presId="urn:microsoft.com/office/officeart/2005/8/layout/radial1"/>
    <dgm:cxn modelId="{982E48DF-981B-4290-A169-40CE19FBC9EA}" type="presParOf" srcId="{27495DB6-0681-4C15-AFB9-A9E456C9C8DC}" destId="{2325D7F9-F426-4BD8-8335-6873898FEA69}" srcOrd="5" destOrd="0" presId="urn:microsoft.com/office/officeart/2005/8/layout/radial1"/>
    <dgm:cxn modelId="{79DE6E53-048E-4F83-A3A8-36920A2ACE1C}" type="presParOf" srcId="{2325D7F9-F426-4BD8-8335-6873898FEA69}" destId="{9711B62B-06F1-407F-9A10-662A1DC16741}" srcOrd="0" destOrd="0" presId="urn:microsoft.com/office/officeart/2005/8/layout/radial1"/>
    <dgm:cxn modelId="{4347D2C8-F652-48D2-B5ED-0F5C4952E5DE}" type="presParOf" srcId="{27495DB6-0681-4C15-AFB9-A9E456C9C8DC}" destId="{85C6CF0D-00E9-4034-A743-D82EB225E5B7}" srcOrd="6" destOrd="0" presId="urn:microsoft.com/office/officeart/2005/8/layout/radial1"/>
    <dgm:cxn modelId="{45E71AD4-2D61-4AA7-8A23-D59DCBE80ABB}" type="presParOf" srcId="{27495DB6-0681-4C15-AFB9-A9E456C9C8DC}" destId="{C533E939-FB8F-445B-B4CA-2294AC9DCF40}" srcOrd="7" destOrd="0" presId="urn:microsoft.com/office/officeart/2005/8/layout/radial1"/>
    <dgm:cxn modelId="{487730F5-D72A-4D1E-8DF0-F58212A143CA}" type="presParOf" srcId="{C533E939-FB8F-445B-B4CA-2294AC9DCF40}" destId="{7112BCAB-B5F5-4FA6-B543-CDC488BE8AC7}" srcOrd="0" destOrd="0" presId="urn:microsoft.com/office/officeart/2005/8/layout/radial1"/>
    <dgm:cxn modelId="{CF997116-7B63-4714-8639-C377A9745D1D}" type="presParOf" srcId="{27495DB6-0681-4C15-AFB9-A9E456C9C8DC}" destId="{02FC190F-FD2C-4E85-B064-5EF9E8A67C77}" srcOrd="8" destOrd="0" presId="urn:microsoft.com/office/officeart/2005/8/layout/radial1"/>
    <dgm:cxn modelId="{E241E136-D15D-4314-9C79-834D6C61B172}" type="presParOf" srcId="{27495DB6-0681-4C15-AFB9-A9E456C9C8DC}" destId="{119E4288-339A-4597-BE00-F4F7397A0B08}" srcOrd="9" destOrd="0" presId="urn:microsoft.com/office/officeart/2005/8/layout/radial1"/>
    <dgm:cxn modelId="{6D807E0E-FC58-4F03-8A53-015A1D606919}" type="presParOf" srcId="{119E4288-339A-4597-BE00-F4F7397A0B08}" destId="{5D426B36-9D0E-451C-A15B-28E5FAF792A7}" srcOrd="0" destOrd="0" presId="urn:microsoft.com/office/officeart/2005/8/layout/radial1"/>
    <dgm:cxn modelId="{A15BB33E-C022-4628-BBC1-1E1C6DC0D481}" type="presParOf" srcId="{27495DB6-0681-4C15-AFB9-A9E456C9C8DC}" destId="{45D64895-7B64-46D4-A8DE-C299EDE153C7}" srcOrd="10" destOrd="0" presId="urn:microsoft.com/office/officeart/2005/8/layout/radial1"/>
    <dgm:cxn modelId="{30424978-731E-48BE-B885-0FB0C348285B}" type="presParOf" srcId="{27495DB6-0681-4C15-AFB9-A9E456C9C8DC}" destId="{FB7752A8-4B44-4EAA-A198-13326140B80A}" srcOrd="11" destOrd="0" presId="urn:microsoft.com/office/officeart/2005/8/layout/radial1"/>
    <dgm:cxn modelId="{FEC94A37-A7D3-4B85-823A-ADE0811B24B6}" type="presParOf" srcId="{FB7752A8-4B44-4EAA-A198-13326140B80A}" destId="{9D5F6ECF-E1F6-4E56-BAE6-6BC6E9FBE3E8}" srcOrd="0" destOrd="0" presId="urn:microsoft.com/office/officeart/2005/8/layout/radial1"/>
    <dgm:cxn modelId="{04C92E5F-04C6-47AC-A696-4B6924111050}" type="presParOf" srcId="{27495DB6-0681-4C15-AFB9-A9E456C9C8DC}" destId="{68920CB7-F3D4-4722-AB7E-44C433364F89}" srcOrd="12" destOrd="0" presId="urn:microsoft.com/office/officeart/2005/8/layout/radial1"/>
    <dgm:cxn modelId="{069F76E2-7D7F-4EC9-A8D2-FA5B2D482910}" type="presParOf" srcId="{27495DB6-0681-4C15-AFB9-A9E456C9C8DC}" destId="{66F7AE35-07D4-4A69-A416-6C211D24D14D}" srcOrd="13" destOrd="0" presId="urn:microsoft.com/office/officeart/2005/8/layout/radial1"/>
    <dgm:cxn modelId="{3959B27C-D811-4096-BD1C-2A353E5E3620}" type="presParOf" srcId="{66F7AE35-07D4-4A69-A416-6C211D24D14D}" destId="{CF987788-09DF-469E-BFE5-6AC286FF832A}" srcOrd="0" destOrd="0" presId="urn:microsoft.com/office/officeart/2005/8/layout/radial1"/>
    <dgm:cxn modelId="{09CAB0C8-C1E3-4161-A985-CE5A93319BFE}" type="presParOf" srcId="{27495DB6-0681-4C15-AFB9-A9E456C9C8DC}" destId="{5C2D1B4B-A0E5-49AD-9184-25939DC905E5}" srcOrd="14" destOrd="0" presId="urn:microsoft.com/office/officeart/2005/8/layout/radial1"/>
    <dgm:cxn modelId="{4257D57A-48BE-426E-BD61-8CEA427A2297}" type="presParOf" srcId="{27495DB6-0681-4C15-AFB9-A9E456C9C8DC}" destId="{C3D76029-1EF3-439F-999A-41F8FBB597B3}" srcOrd="15" destOrd="0" presId="urn:microsoft.com/office/officeart/2005/8/layout/radial1"/>
    <dgm:cxn modelId="{57CE685A-1C43-4D3B-AD21-17909EEA06F3}" type="presParOf" srcId="{C3D76029-1EF3-439F-999A-41F8FBB597B3}" destId="{C0B81826-2194-4D18-B6E0-1CD687DAD8EB}" srcOrd="0" destOrd="0" presId="urn:microsoft.com/office/officeart/2005/8/layout/radial1"/>
    <dgm:cxn modelId="{0FDEBABD-17B0-495B-BB27-075E5C812598}" type="presParOf" srcId="{27495DB6-0681-4C15-AFB9-A9E456C9C8DC}" destId="{583A3C51-6B57-4F23-AD12-A1E1999CE13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E35A30-344F-4873-B2F5-8389B23BF0FF}" type="doc">
      <dgm:prSet loTypeId="urn:microsoft.com/office/officeart/2008/layout/SquareAccent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16CC906-3D36-442F-ADE9-0F2B9BCA3515}">
      <dgm:prSet phldrT="[Texto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s-ES" sz="2800" dirty="0">
            <a:latin typeface="Comic Sans MS" panose="030F0702030302020204" pitchFamily="66" charset="0"/>
          </a:endParaRPr>
        </a:p>
        <a:p>
          <a:r>
            <a:rPr lang="es-ES" sz="2800" dirty="0">
              <a:latin typeface="Comic Sans MS" panose="030F0702030302020204" pitchFamily="66" charset="0"/>
            </a:rPr>
            <a:t>O.M. 0102, Art. 53</a:t>
          </a:r>
          <a:endParaRPr lang="es-EC" sz="2800" dirty="0">
            <a:latin typeface="Comic Sans MS" panose="030F0702030302020204" pitchFamily="66" charset="0"/>
          </a:endParaRPr>
        </a:p>
      </dgm:t>
    </dgm:pt>
    <dgm:pt modelId="{33912A31-8A54-42CB-8653-943C4A8396F8}" type="parTrans" cxnId="{9832DCE3-19B9-4608-9320-8E93B2A07C6B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04225471-5B97-4EF8-AA4C-BA5A3E385E2B}" type="sibTrans" cxnId="{9832DCE3-19B9-4608-9320-8E93B2A07C6B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A629736A-B8E6-4868-B43A-983771F66E08}">
      <dgm:prSet phldrT="[Texto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ES" sz="20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Máxima instancia de participación ciudadana en el Distrito Metropolitano de Quito</a:t>
          </a:r>
          <a:endParaRPr lang="es-EC" sz="2000" dirty="0">
            <a:latin typeface="Comic Sans MS" panose="030F0702030302020204" pitchFamily="66" charset="0"/>
          </a:endParaRPr>
        </a:p>
      </dgm:t>
    </dgm:pt>
    <dgm:pt modelId="{215D005D-548C-4CC5-9FC1-55E4E0021E72}" type="parTrans" cxnId="{842064DC-DBB6-408E-A7BC-C86B39B06EA1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DC0C44D9-CAE5-488A-8D61-EAF070394DBD}" type="sibTrans" cxnId="{842064DC-DBB6-408E-A7BC-C86B39B06EA1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C12D4031-7DFD-491C-9134-C362BDD44CC4}">
      <dgm:prSet phldrT="[Texto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ES" sz="20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recoge las discusiones, deliberaciones y aportes de la ciudadanía</a:t>
          </a:r>
          <a:endParaRPr lang="es-EC" sz="2000" dirty="0">
            <a:latin typeface="Comic Sans MS" panose="030F0702030302020204" pitchFamily="66" charset="0"/>
          </a:endParaRPr>
        </a:p>
      </dgm:t>
    </dgm:pt>
    <dgm:pt modelId="{F9D86B09-D0C8-41CC-B383-310D4B868F90}" type="parTrans" cxnId="{A3896FBE-559C-437C-88EC-B614ECDDB1B7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0F5AAA4C-25CC-4EBC-A868-D3AB9D9CD931}" type="sibTrans" cxnId="{A3896FBE-559C-437C-88EC-B614ECDDB1B7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E3D41B10-EC4B-4961-83BB-F619BFC60100}">
      <dgm:prSet phldrT="[Texto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ES" sz="20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propende a trabajar sobre los acuerdos, procesar y transparentar conflictos</a:t>
          </a:r>
          <a:endParaRPr lang="es-EC" sz="2000" dirty="0">
            <a:latin typeface="Comic Sans MS" panose="030F0702030302020204" pitchFamily="66" charset="0"/>
          </a:endParaRPr>
        </a:p>
      </dgm:t>
    </dgm:pt>
    <dgm:pt modelId="{4C0AA8F7-974B-4DD9-BF5C-7A9757A5B0D9}" type="parTrans" cxnId="{0E29B797-A908-4B66-AF6A-11BAA0E77929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D504DA36-705C-4CDC-9AF6-CAC1C38CC325}" type="sibTrans" cxnId="{0E29B797-A908-4B66-AF6A-11BAA0E77929}">
      <dgm:prSet/>
      <dgm:spPr/>
      <dgm:t>
        <a:bodyPr/>
        <a:lstStyle/>
        <a:p>
          <a:endParaRPr lang="es-EC" sz="2000">
            <a:latin typeface="Comic Sans MS" panose="030F0702030302020204" pitchFamily="66" charset="0"/>
          </a:endParaRPr>
        </a:p>
      </dgm:t>
    </dgm:pt>
    <dgm:pt modelId="{AFBF8874-3995-4FC2-B480-A5F053B6E245}" type="pres">
      <dgm:prSet presAssocID="{53E35A30-344F-4873-B2F5-8389B23BF0FF}" presName="layout" presStyleCnt="0">
        <dgm:presLayoutVars>
          <dgm:chMax/>
          <dgm:chPref/>
          <dgm:dir/>
          <dgm:resizeHandles/>
        </dgm:presLayoutVars>
      </dgm:prSet>
      <dgm:spPr/>
    </dgm:pt>
    <dgm:pt modelId="{338307EA-4D5E-4874-A266-17619F88E2C2}" type="pres">
      <dgm:prSet presAssocID="{F16CC906-3D36-442F-ADE9-0F2B9BCA3515}" presName="root" presStyleCnt="0">
        <dgm:presLayoutVars>
          <dgm:chMax/>
          <dgm:chPref/>
        </dgm:presLayoutVars>
      </dgm:prSet>
      <dgm:spPr>
        <a:scene3d>
          <a:camera prst="orthographicFront"/>
          <a:lightRig rig="threePt" dir="t"/>
        </a:scene3d>
        <a:sp3d>
          <a:bevelT prst="angle"/>
        </a:sp3d>
      </dgm:spPr>
    </dgm:pt>
    <dgm:pt modelId="{8BA9F2C2-C25E-4E4F-8206-3F67C4088060}" type="pres">
      <dgm:prSet presAssocID="{F16CC906-3D36-442F-ADE9-0F2B9BCA3515}" presName="rootComposite" presStyleCnt="0">
        <dgm:presLayoutVars/>
      </dgm:prSet>
      <dgm:spPr>
        <a:scene3d>
          <a:camera prst="orthographicFront"/>
          <a:lightRig rig="threePt" dir="t"/>
        </a:scene3d>
        <a:sp3d>
          <a:bevelT prst="angle"/>
        </a:sp3d>
      </dgm:spPr>
    </dgm:pt>
    <dgm:pt modelId="{F908B40A-A0D3-405E-BF78-A246FC6CD13E}" type="pres">
      <dgm:prSet presAssocID="{F16CC906-3D36-442F-ADE9-0F2B9BCA3515}" presName="ParentAccent" presStyleLbl="alignNode1" presStyleIdx="0" presStyleCnt="1"/>
      <dgm:spPr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</dgm:pt>
    <dgm:pt modelId="{AA11C30C-C6BC-40F2-AE91-516AAF0ABFF4}" type="pres">
      <dgm:prSet presAssocID="{F16CC906-3D36-442F-ADE9-0F2B9BCA3515}" presName="ParentSmallAccent" presStyleLbl="fgAcc1" presStyleIdx="0" presStyleCnt="1"/>
      <dgm:spPr>
        <a:scene3d>
          <a:camera prst="orthographicFront"/>
          <a:lightRig rig="threePt" dir="t"/>
        </a:scene3d>
        <a:sp3d>
          <a:bevelT prst="angle"/>
        </a:sp3d>
      </dgm:spPr>
    </dgm:pt>
    <dgm:pt modelId="{8A102C89-88A4-471B-BD24-86D21086486A}" type="pres">
      <dgm:prSet presAssocID="{F16CC906-3D36-442F-ADE9-0F2B9BCA3515}" presName="Parent" presStyleLbl="revTx" presStyleIdx="0" presStyleCnt="4">
        <dgm:presLayoutVars>
          <dgm:chMax/>
          <dgm:chPref val="4"/>
          <dgm:bulletEnabled val="1"/>
        </dgm:presLayoutVars>
      </dgm:prSet>
      <dgm:spPr/>
    </dgm:pt>
    <dgm:pt modelId="{B754E690-3B84-4E8A-B911-8D4970F5D30E}" type="pres">
      <dgm:prSet presAssocID="{F16CC906-3D36-442F-ADE9-0F2B9BCA3515}" presName="childShape" presStyleCnt="0">
        <dgm:presLayoutVars>
          <dgm:chMax val="0"/>
          <dgm:chPref val="0"/>
        </dgm:presLayoutVars>
      </dgm:prSet>
      <dgm:spPr>
        <a:scene3d>
          <a:camera prst="orthographicFront"/>
          <a:lightRig rig="threePt" dir="t"/>
        </a:scene3d>
        <a:sp3d>
          <a:bevelT prst="angle"/>
        </a:sp3d>
      </dgm:spPr>
    </dgm:pt>
    <dgm:pt modelId="{FF62DAC3-4EAA-4818-82A4-9085212589D1}" type="pres">
      <dgm:prSet presAssocID="{A629736A-B8E6-4868-B43A-983771F66E08}" presName="childComposite" presStyleCnt="0">
        <dgm:presLayoutVars>
          <dgm:chMax val="0"/>
          <dgm:chPref val="0"/>
        </dgm:presLayoutVars>
      </dgm:prSet>
      <dgm:spPr>
        <a:scene3d>
          <a:camera prst="orthographicFront"/>
          <a:lightRig rig="threePt" dir="t"/>
        </a:scene3d>
        <a:sp3d>
          <a:bevelT prst="angle"/>
        </a:sp3d>
      </dgm:spPr>
    </dgm:pt>
    <dgm:pt modelId="{9233AF5E-93A9-4D64-B1AE-3D4C4AA3B3DE}" type="pres">
      <dgm:prSet presAssocID="{A629736A-B8E6-4868-B43A-983771F66E08}" presName="ChildAccent" presStyleLbl="solidFgAcc1" presStyleIdx="0" presStyleCnt="3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DF87C5A-6973-43E7-8C32-22CAAEE43591}" type="pres">
      <dgm:prSet presAssocID="{A629736A-B8E6-4868-B43A-983771F66E08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3D12AB4-6FFE-4715-8FB8-CA06B95FFA41}" type="pres">
      <dgm:prSet presAssocID="{C12D4031-7DFD-491C-9134-C362BDD44CC4}" presName="childComposite" presStyleCnt="0">
        <dgm:presLayoutVars>
          <dgm:chMax val="0"/>
          <dgm:chPref val="0"/>
        </dgm:presLayoutVars>
      </dgm:prSet>
      <dgm:spPr>
        <a:scene3d>
          <a:camera prst="orthographicFront"/>
          <a:lightRig rig="threePt" dir="t"/>
        </a:scene3d>
        <a:sp3d>
          <a:bevelT prst="angle"/>
        </a:sp3d>
      </dgm:spPr>
    </dgm:pt>
    <dgm:pt modelId="{D3289E6C-DA45-434E-A944-03A878225D91}" type="pres">
      <dgm:prSet presAssocID="{C12D4031-7DFD-491C-9134-C362BDD44CC4}" presName="ChildAccent" presStyleLbl="solidFgAcc1" presStyleIdx="1" presStyleCnt="3"/>
      <dgm:spPr>
        <a:scene3d>
          <a:camera prst="orthographicFront"/>
          <a:lightRig rig="threePt" dir="t"/>
        </a:scene3d>
        <a:sp3d>
          <a:bevelT prst="angle"/>
        </a:sp3d>
      </dgm:spPr>
    </dgm:pt>
    <dgm:pt modelId="{65BBD67C-1575-4621-9586-1B9116F2C76D}" type="pres">
      <dgm:prSet presAssocID="{C12D4031-7DFD-491C-9134-C362BDD44CC4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60706D1-A843-48DF-A8D8-A57B40FB60D3}" type="pres">
      <dgm:prSet presAssocID="{E3D41B10-EC4B-4961-83BB-F619BFC60100}" presName="childComposite" presStyleCnt="0">
        <dgm:presLayoutVars>
          <dgm:chMax val="0"/>
          <dgm:chPref val="0"/>
        </dgm:presLayoutVars>
      </dgm:prSet>
      <dgm:spPr>
        <a:scene3d>
          <a:camera prst="orthographicFront"/>
          <a:lightRig rig="threePt" dir="t"/>
        </a:scene3d>
        <a:sp3d>
          <a:bevelT prst="angle"/>
        </a:sp3d>
      </dgm:spPr>
    </dgm:pt>
    <dgm:pt modelId="{03C44D57-23B8-4578-98A1-FD51888D6D7F}" type="pres">
      <dgm:prSet presAssocID="{E3D41B10-EC4B-4961-83BB-F619BFC60100}" presName="ChildAccent" presStyleLbl="solidFgAcc1" presStyleIdx="2" presStyleCnt="3"/>
      <dgm:spPr>
        <a:scene3d>
          <a:camera prst="orthographicFront"/>
          <a:lightRig rig="threePt" dir="t"/>
        </a:scene3d>
        <a:sp3d>
          <a:bevelT prst="angle"/>
        </a:sp3d>
      </dgm:spPr>
    </dgm:pt>
    <dgm:pt modelId="{22591E36-504F-488D-9CF5-174EFEE71985}" type="pres">
      <dgm:prSet presAssocID="{E3D41B10-EC4B-4961-83BB-F619BFC60100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1B98836-A970-48E6-9675-49569D00F2AF}" type="presOf" srcId="{E3D41B10-EC4B-4961-83BB-F619BFC60100}" destId="{22591E36-504F-488D-9CF5-174EFEE71985}" srcOrd="0" destOrd="0" presId="urn:microsoft.com/office/officeart/2008/layout/SquareAccentList"/>
    <dgm:cxn modelId="{1AB6205B-A882-45BF-86E7-7B5895FF0B86}" type="presOf" srcId="{C12D4031-7DFD-491C-9134-C362BDD44CC4}" destId="{65BBD67C-1575-4621-9586-1B9116F2C76D}" srcOrd="0" destOrd="0" presId="urn:microsoft.com/office/officeart/2008/layout/SquareAccentList"/>
    <dgm:cxn modelId="{439F8252-D3AE-4B13-A56A-ECC2186547B4}" type="presOf" srcId="{53E35A30-344F-4873-B2F5-8389B23BF0FF}" destId="{AFBF8874-3995-4FC2-B480-A5F053B6E245}" srcOrd="0" destOrd="0" presId="urn:microsoft.com/office/officeart/2008/layout/SquareAccentList"/>
    <dgm:cxn modelId="{83691B56-D33F-40B1-9338-53CC155CB1F2}" type="presOf" srcId="{A629736A-B8E6-4868-B43A-983771F66E08}" destId="{EDF87C5A-6973-43E7-8C32-22CAAEE43591}" srcOrd="0" destOrd="0" presId="urn:microsoft.com/office/officeart/2008/layout/SquareAccentList"/>
    <dgm:cxn modelId="{0E29B797-A908-4B66-AF6A-11BAA0E77929}" srcId="{F16CC906-3D36-442F-ADE9-0F2B9BCA3515}" destId="{E3D41B10-EC4B-4961-83BB-F619BFC60100}" srcOrd="2" destOrd="0" parTransId="{4C0AA8F7-974B-4DD9-BF5C-7A9757A5B0D9}" sibTransId="{D504DA36-705C-4CDC-9AF6-CAC1C38CC325}"/>
    <dgm:cxn modelId="{E28A9F9E-C00A-4F0E-9F77-1AB57B084C95}" type="presOf" srcId="{F16CC906-3D36-442F-ADE9-0F2B9BCA3515}" destId="{8A102C89-88A4-471B-BD24-86D21086486A}" srcOrd="0" destOrd="0" presId="urn:microsoft.com/office/officeart/2008/layout/SquareAccentList"/>
    <dgm:cxn modelId="{A3896FBE-559C-437C-88EC-B614ECDDB1B7}" srcId="{F16CC906-3D36-442F-ADE9-0F2B9BCA3515}" destId="{C12D4031-7DFD-491C-9134-C362BDD44CC4}" srcOrd="1" destOrd="0" parTransId="{F9D86B09-D0C8-41CC-B383-310D4B868F90}" sibTransId="{0F5AAA4C-25CC-4EBC-A868-D3AB9D9CD931}"/>
    <dgm:cxn modelId="{842064DC-DBB6-408E-A7BC-C86B39B06EA1}" srcId="{F16CC906-3D36-442F-ADE9-0F2B9BCA3515}" destId="{A629736A-B8E6-4868-B43A-983771F66E08}" srcOrd="0" destOrd="0" parTransId="{215D005D-548C-4CC5-9FC1-55E4E0021E72}" sibTransId="{DC0C44D9-CAE5-488A-8D61-EAF070394DBD}"/>
    <dgm:cxn modelId="{9832DCE3-19B9-4608-9320-8E93B2A07C6B}" srcId="{53E35A30-344F-4873-B2F5-8389B23BF0FF}" destId="{F16CC906-3D36-442F-ADE9-0F2B9BCA3515}" srcOrd="0" destOrd="0" parTransId="{33912A31-8A54-42CB-8653-943C4A8396F8}" sibTransId="{04225471-5B97-4EF8-AA4C-BA5A3E385E2B}"/>
    <dgm:cxn modelId="{D26A23D4-6F46-4EAA-B9B4-D243BA3DFA98}" type="presParOf" srcId="{AFBF8874-3995-4FC2-B480-A5F053B6E245}" destId="{338307EA-4D5E-4874-A266-17619F88E2C2}" srcOrd="0" destOrd="0" presId="urn:microsoft.com/office/officeart/2008/layout/SquareAccentList"/>
    <dgm:cxn modelId="{B7BDF276-3E4B-48A2-8C48-6AF041D74B42}" type="presParOf" srcId="{338307EA-4D5E-4874-A266-17619F88E2C2}" destId="{8BA9F2C2-C25E-4E4F-8206-3F67C4088060}" srcOrd="0" destOrd="0" presId="urn:microsoft.com/office/officeart/2008/layout/SquareAccentList"/>
    <dgm:cxn modelId="{DEB7EC91-83F9-4325-948E-4CECD35337C3}" type="presParOf" srcId="{8BA9F2C2-C25E-4E4F-8206-3F67C4088060}" destId="{F908B40A-A0D3-405E-BF78-A246FC6CD13E}" srcOrd="0" destOrd="0" presId="urn:microsoft.com/office/officeart/2008/layout/SquareAccentList"/>
    <dgm:cxn modelId="{0E349583-FDFC-4D8A-A5EF-7DE1D5D937C8}" type="presParOf" srcId="{8BA9F2C2-C25E-4E4F-8206-3F67C4088060}" destId="{AA11C30C-C6BC-40F2-AE91-516AAF0ABFF4}" srcOrd="1" destOrd="0" presId="urn:microsoft.com/office/officeart/2008/layout/SquareAccentList"/>
    <dgm:cxn modelId="{2324C46A-A81B-4B55-AFBE-F7B21FC12FDD}" type="presParOf" srcId="{8BA9F2C2-C25E-4E4F-8206-3F67C4088060}" destId="{8A102C89-88A4-471B-BD24-86D21086486A}" srcOrd="2" destOrd="0" presId="urn:microsoft.com/office/officeart/2008/layout/SquareAccentList"/>
    <dgm:cxn modelId="{ACEF6060-B125-4C69-A33E-0241BE8EBA2F}" type="presParOf" srcId="{338307EA-4D5E-4874-A266-17619F88E2C2}" destId="{B754E690-3B84-4E8A-B911-8D4970F5D30E}" srcOrd="1" destOrd="0" presId="urn:microsoft.com/office/officeart/2008/layout/SquareAccentList"/>
    <dgm:cxn modelId="{A1B1379A-7F4E-4386-A277-1C4168CE7574}" type="presParOf" srcId="{B754E690-3B84-4E8A-B911-8D4970F5D30E}" destId="{FF62DAC3-4EAA-4818-82A4-9085212589D1}" srcOrd="0" destOrd="0" presId="urn:microsoft.com/office/officeart/2008/layout/SquareAccentList"/>
    <dgm:cxn modelId="{F9F6FA5D-DCF5-410B-A55F-AD0CB95062EA}" type="presParOf" srcId="{FF62DAC3-4EAA-4818-82A4-9085212589D1}" destId="{9233AF5E-93A9-4D64-B1AE-3D4C4AA3B3DE}" srcOrd="0" destOrd="0" presId="urn:microsoft.com/office/officeart/2008/layout/SquareAccentList"/>
    <dgm:cxn modelId="{1D7636A2-677D-47DD-AB1E-ED581625C3C3}" type="presParOf" srcId="{FF62DAC3-4EAA-4818-82A4-9085212589D1}" destId="{EDF87C5A-6973-43E7-8C32-22CAAEE43591}" srcOrd="1" destOrd="0" presId="urn:microsoft.com/office/officeart/2008/layout/SquareAccentList"/>
    <dgm:cxn modelId="{A5816C04-5775-48B1-8F3D-D3FD8DEF8DB8}" type="presParOf" srcId="{B754E690-3B84-4E8A-B911-8D4970F5D30E}" destId="{03D12AB4-6FFE-4715-8FB8-CA06B95FFA41}" srcOrd="1" destOrd="0" presId="urn:microsoft.com/office/officeart/2008/layout/SquareAccentList"/>
    <dgm:cxn modelId="{284602B2-D9BF-4C84-B16C-699B3594418D}" type="presParOf" srcId="{03D12AB4-6FFE-4715-8FB8-CA06B95FFA41}" destId="{D3289E6C-DA45-434E-A944-03A878225D91}" srcOrd="0" destOrd="0" presId="urn:microsoft.com/office/officeart/2008/layout/SquareAccentList"/>
    <dgm:cxn modelId="{B58F46AC-29EC-4A64-8E62-F3FCABBEE5B5}" type="presParOf" srcId="{03D12AB4-6FFE-4715-8FB8-CA06B95FFA41}" destId="{65BBD67C-1575-4621-9586-1B9116F2C76D}" srcOrd="1" destOrd="0" presId="urn:microsoft.com/office/officeart/2008/layout/SquareAccentList"/>
    <dgm:cxn modelId="{7FBDDC53-0CB7-45D9-B8F4-EA652E7FA6FA}" type="presParOf" srcId="{B754E690-3B84-4E8A-B911-8D4970F5D30E}" destId="{060706D1-A843-48DF-A8D8-A57B40FB60D3}" srcOrd="2" destOrd="0" presId="urn:microsoft.com/office/officeart/2008/layout/SquareAccentList"/>
    <dgm:cxn modelId="{4D32D0F0-08F2-4ADB-9336-76DC353BDB90}" type="presParOf" srcId="{060706D1-A843-48DF-A8D8-A57B40FB60D3}" destId="{03C44D57-23B8-4578-98A1-FD51888D6D7F}" srcOrd="0" destOrd="0" presId="urn:microsoft.com/office/officeart/2008/layout/SquareAccentList"/>
    <dgm:cxn modelId="{5DA03D22-055C-4CF9-8909-6C411937F6A4}" type="presParOf" srcId="{060706D1-A843-48DF-A8D8-A57B40FB60D3}" destId="{22591E36-504F-488D-9CF5-174EFEE7198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CE1007-EF68-4F41-AFE4-74E3A5911460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8E63045-0DD7-4047-A006-DAB278776F3A}">
      <dgm:prSet phldrT="[Texto]"/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Espacios de deliberación pública, instancias intermedias de participación ciudadana y planificación</a:t>
          </a:r>
          <a:endParaRPr lang="es-EC" dirty="0">
            <a:solidFill>
              <a:schemeClr val="tx1"/>
            </a:solidFill>
          </a:endParaRPr>
        </a:p>
      </dgm:t>
    </dgm:pt>
    <dgm:pt modelId="{C7CB7179-6D90-4D81-B06F-38092E030925}" type="parTrans" cxnId="{722A0A16-4192-4626-B8CA-E4C06A3F64F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4BCE34F-B5EC-413F-909A-166D3E061B57}" type="sibTrans" cxnId="{722A0A16-4192-4626-B8CA-E4C06A3F64F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F8DEBCE-65F9-4300-92BC-DE0B180B41CB}">
      <dgm:prSet phldrT="[Texto]"/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Asambleas barriales. - A nivel de barrios de Quito (circunscripciones territoriales legalmente constituidas)  (O.M. 0102 Art. 37)</a:t>
          </a:r>
          <a:endParaRPr lang="es-EC" dirty="0">
            <a:solidFill>
              <a:schemeClr val="tx1"/>
            </a:solidFill>
          </a:endParaRPr>
        </a:p>
      </dgm:t>
    </dgm:pt>
    <dgm:pt modelId="{F55C3D39-4654-4477-8C1B-9DF3E35E8992}" type="parTrans" cxnId="{A6A1D17C-87FF-4BF5-8BB9-8F2FC3B3F115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D447B20-B8A1-4BCE-BFF7-CDE0DE9A894B}" type="sibTrans" cxnId="{A6A1D17C-87FF-4BF5-8BB9-8F2FC3B3F11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6CE7CF-3E0C-44D3-A449-3393AEC8594A}">
      <dgm:prSet phldrT="[Texto]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Asamblea zonal. - A nivel de las administraciones zonales del Distrito  (O.M. 0102, Art. 48)</a:t>
          </a:r>
          <a:endParaRPr lang="es-EC" dirty="0">
            <a:solidFill>
              <a:schemeClr val="tx1"/>
            </a:solidFill>
          </a:endParaRPr>
        </a:p>
      </dgm:t>
    </dgm:pt>
    <dgm:pt modelId="{77669215-5C42-497E-8BD8-60DD7AEB3447}" type="parTrans" cxnId="{A3626A24-8A99-4886-9CDB-DC0C651F3576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933C229-34D7-4313-A9F0-9ED21FF5CC1A}" type="sibTrans" cxnId="{A3626A24-8A99-4886-9CDB-DC0C651F357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DAECEAC-C629-45ED-8AFA-7FA2AB370920}">
      <dgm:prSet phldrT="[Texto]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ES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Asambleas parroquiales. – A nivel de las parroquiales urbanas y rurales de Quito. (O.M. 0102, Art. 42)</a:t>
          </a:r>
          <a:endParaRPr lang="es-EC" dirty="0">
            <a:solidFill>
              <a:schemeClr val="tx1"/>
            </a:solidFill>
          </a:endParaRPr>
        </a:p>
      </dgm:t>
    </dgm:pt>
    <dgm:pt modelId="{81510DAE-A8C4-4B7D-BC5D-F768D007E28E}" type="parTrans" cxnId="{55CDF87F-1C66-4670-9061-515E7F32BC78}">
      <dgm:prSet/>
      <dgm:spPr/>
      <dgm:t>
        <a:bodyPr/>
        <a:lstStyle/>
        <a:p>
          <a:endParaRPr lang="es-EC"/>
        </a:p>
      </dgm:t>
    </dgm:pt>
    <dgm:pt modelId="{FE00A662-05F3-40D6-B5D3-124C6960D045}" type="sibTrans" cxnId="{55CDF87F-1C66-4670-9061-515E7F32BC78}">
      <dgm:prSet/>
      <dgm:spPr/>
      <dgm:t>
        <a:bodyPr/>
        <a:lstStyle/>
        <a:p>
          <a:endParaRPr lang="es-EC"/>
        </a:p>
      </dgm:t>
    </dgm:pt>
    <dgm:pt modelId="{C2B8000C-E643-452D-8DA1-BB6BB0BA22B8}" type="pres">
      <dgm:prSet presAssocID="{F6CE1007-EF68-4F41-AFE4-74E3A591146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263A7B7-538E-4C89-A111-37EA87E82FA6}" type="pres">
      <dgm:prSet presAssocID="{08E63045-0DD7-4047-A006-DAB278776F3A}" presName="singleCycl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2E7F15A5-C198-4583-AF55-E67CBE2E26EE}" type="pres">
      <dgm:prSet presAssocID="{08E63045-0DD7-4047-A006-DAB278776F3A}" presName="singleCenter" presStyleLbl="node1" presStyleIdx="0" presStyleCnt="4" custScaleX="276130" custScaleY="69843" custLinFactNeighborX="1385" custLinFactNeighborY="-10951">
        <dgm:presLayoutVars>
          <dgm:chMax val="7"/>
          <dgm:chPref val="7"/>
        </dgm:presLayoutVars>
      </dgm:prSet>
      <dgm:spPr/>
    </dgm:pt>
    <dgm:pt modelId="{1B99AA97-EE4F-4BE3-9C6E-5E0EF887E183}" type="pres">
      <dgm:prSet presAssocID="{F55C3D39-4654-4477-8C1B-9DF3E35E8992}" presName="Name56" presStyleLbl="parChTrans1D2" presStyleIdx="0" presStyleCnt="3"/>
      <dgm:spPr/>
    </dgm:pt>
    <dgm:pt modelId="{B4114DB1-1A60-4DAC-8330-3C7D765E4E51}" type="pres">
      <dgm:prSet presAssocID="{8F8DEBCE-65F9-4300-92BC-DE0B180B41CB}" presName="text0" presStyleLbl="node1" presStyleIdx="1" presStyleCnt="4" custScaleX="330615" custScaleY="155369">
        <dgm:presLayoutVars>
          <dgm:bulletEnabled val="1"/>
        </dgm:presLayoutVars>
      </dgm:prSet>
      <dgm:spPr/>
    </dgm:pt>
    <dgm:pt modelId="{CCB2A38C-42C6-4009-B553-EE29C2A51E5D}" type="pres">
      <dgm:prSet presAssocID="{81510DAE-A8C4-4B7D-BC5D-F768D007E28E}" presName="Name56" presStyleLbl="parChTrans1D2" presStyleIdx="1" presStyleCnt="3"/>
      <dgm:spPr/>
    </dgm:pt>
    <dgm:pt modelId="{B6A527D0-3DF6-4D62-AD7E-A70D1CDDCB0F}" type="pres">
      <dgm:prSet presAssocID="{4DAECEAC-C629-45ED-8AFA-7FA2AB370920}" presName="text0" presStyleLbl="node1" presStyleIdx="2" presStyleCnt="4" custScaleX="296989" custScaleY="134221" custRadScaleRad="135747" custRadScaleInc="7840">
        <dgm:presLayoutVars>
          <dgm:bulletEnabled val="1"/>
        </dgm:presLayoutVars>
      </dgm:prSet>
      <dgm:spPr/>
    </dgm:pt>
    <dgm:pt modelId="{A4A761BB-185F-4FC1-93F3-1C1BA5175B4E}" type="pres">
      <dgm:prSet presAssocID="{77669215-5C42-497E-8BD8-60DD7AEB3447}" presName="Name56" presStyleLbl="parChTrans1D2" presStyleIdx="2" presStyleCnt="3"/>
      <dgm:spPr/>
    </dgm:pt>
    <dgm:pt modelId="{B617D995-A4E0-4D27-92B2-F5E2397B4F16}" type="pres">
      <dgm:prSet presAssocID="{906CE7CF-3E0C-44D3-A449-3393AEC8594A}" presName="text0" presStyleLbl="node1" presStyleIdx="3" presStyleCnt="4" custScaleX="267496" custScaleY="136525" custRadScaleRad="119004" custRadScaleInc="-5357">
        <dgm:presLayoutVars>
          <dgm:bulletEnabled val="1"/>
        </dgm:presLayoutVars>
      </dgm:prSet>
      <dgm:spPr/>
    </dgm:pt>
  </dgm:ptLst>
  <dgm:cxnLst>
    <dgm:cxn modelId="{722A0A16-4192-4626-B8CA-E4C06A3F64FC}" srcId="{F6CE1007-EF68-4F41-AFE4-74E3A5911460}" destId="{08E63045-0DD7-4047-A006-DAB278776F3A}" srcOrd="0" destOrd="0" parTransId="{C7CB7179-6D90-4D81-B06F-38092E030925}" sibTransId="{34BCE34F-B5EC-413F-909A-166D3E061B57}"/>
    <dgm:cxn modelId="{DBE15723-8671-4FED-9A90-3895AD2A647D}" type="presOf" srcId="{08E63045-0DD7-4047-A006-DAB278776F3A}" destId="{2E7F15A5-C198-4583-AF55-E67CBE2E26EE}" srcOrd="0" destOrd="0" presId="urn:microsoft.com/office/officeart/2008/layout/RadialCluster"/>
    <dgm:cxn modelId="{A3626A24-8A99-4886-9CDB-DC0C651F3576}" srcId="{08E63045-0DD7-4047-A006-DAB278776F3A}" destId="{906CE7CF-3E0C-44D3-A449-3393AEC8594A}" srcOrd="2" destOrd="0" parTransId="{77669215-5C42-497E-8BD8-60DD7AEB3447}" sibTransId="{5933C229-34D7-4313-A9F0-9ED21FF5CC1A}"/>
    <dgm:cxn modelId="{7D81773A-158F-47D8-9F9F-FA53477ED402}" type="presOf" srcId="{77669215-5C42-497E-8BD8-60DD7AEB3447}" destId="{A4A761BB-185F-4FC1-93F3-1C1BA5175B4E}" srcOrd="0" destOrd="0" presId="urn:microsoft.com/office/officeart/2008/layout/RadialCluster"/>
    <dgm:cxn modelId="{2CE00344-552E-4BA8-B910-E9DF9E4CFC9F}" type="presOf" srcId="{4DAECEAC-C629-45ED-8AFA-7FA2AB370920}" destId="{B6A527D0-3DF6-4D62-AD7E-A70D1CDDCB0F}" srcOrd="0" destOrd="0" presId="urn:microsoft.com/office/officeart/2008/layout/RadialCluster"/>
    <dgm:cxn modelId="{A6A1D17C-87FF-4BF5-8BB9-8F2FC3B3F115}" srcId="{08E63045-0DD7-4047-A006-DAB278776F3A}" destId="{8F8DEBCE-65F9-4300-92BC-DE0B180B41CB}" srcOrd="0" destOrd="0" parTransId="{F55C3D39-4654-4477-8C1B-9DF3E35E8992}" sibTransId="{9D447B20-B8A1-4BCE-BFF7-CDE0DE9A894B}"/>
    <dgm:cxn modelId="{55CDF87F-1C66-4670-9061-515E7F32BC78}" srcId="{08E63045-0DD7-4047-A006-DAB278776F3A}" destId="{4DAECEAC-C629-45ED-8AFA-7FA2AB370920}" srcOrd="1" destOrd="0" parTransId="{81510DAE-A8C4-4B7D-BC5D-F768D007E28E}" sibTransId="{FE00A662-05F3-40D6-B5D3-124C6960D045}"/>
    <dgm:cxn modelId="{3709BD9C-C6BE-4428-A1AF-094B0D4556BF}" type="presOf" srcId="{906CE7CF-3E0C-44D3-A449-3393AEC8594A}" destId="{B617D995-A4E0-4D27-92B2-F5E2397B4F16}" srcOrd="0" destOrd="0" presId="urn:microsoft.com/office/officeart/2008/layout/RadialCluster"/>
    <dgm:cxn modelId="{E2C7F39E-23CB-49C7-B49F-14D8A232FBE8}" type="presOf" srcId="{81510DAE-A8C4-4B7D-BC5D-F768D007E28E}" destId="{CCB2A38C-42C6-4009-B553-EE29C2A51E5D}" srcOrd="0" destOrd="0" presId="urn:microsoft.com/office/officeart/2008/layout/RadialCluster"/>
    <dgm:cxn modelId="{FB5A7BBA-30D3-45F1-AECA-03F50B95D9A8}" type="presOf" srcId="{F6CE1007-EF68-4F41-AFE4-74E3A5911460}" destId="{C2B8000C-E643-452D-8DA1-BB6BB0BA22B8}" srcOrd="0" destOrd="0" presId="urn:microsoft.com/office/officeart/2008/layout/RadialCluster"/>
    <dgm:cxn modelId="{6A2842EB-FBFA-4973-BD49-AA1D5B22238E}" type="presOf" srcId="{8F8DEBCE-65F9-4300-92BC-DE0B180B41CB}" destId="{B4114DB1-1A60-4DAC-8330-3C7D765E4E51}" srcOrd="0" destOrd="0" presId="urn:microsoft.com/office/officeart/2008/layout/RadialCluster"/>
    <dgm:cxn modelId="{56BB79ED-CC9B-4CB2-AFA2-C14F2A034C77}" type="presOf" srcId="{F55C3D39-4654-4477-8C1B-9DF3E35E8992}" destId="{1B99AA97-EE4F-4BE3-9C6E-5E0EF887E183}" srcOrd="0" destOrd="0" presId="urn:microsoft.com/office/officeart/2008/layout/RadialCluster"/>
    <dgm:cxn modelId="{91DA9A58-6B06-45AB-9C99-0BB20CE40970}" type="presParOf" srcId="{C2B8000C-E643-452D-8DA1-BB6BB0BA22B8}" destId="{4263A7B7-538E-4C89-A111-37EA87E82FA6}" srcOrd="0" destOrd="0" presId="urn:microsoft.com/office/officeart/2008/layout/RadialCluster"/>
    <dgm:cxn modelId="{5026D1C1-1E10-46B3-B698-E48F31BB777C}" type="presParOf" srcId="{4263A7B7-538E-4C89-A111-37EA87E82FA6}" destId="{2E7F15A5-C198-4583-AF55-E67CBE2E26EE}" srcOrd="0" destOrd="0" presId="urn:microsoft.com/office/officeart/2008/layout/RadialCluster"/>
    <dgm:cxn modelId="{28F161D3-BC2B-4893-9A79-3415A40733AA}" type="presParOf" srcId="{4263A7B7-538E-4C89-A111-37EA87E82FA6}" destId="{1B99AA97-EE4F-4BE3-9C6E-5E0EF887E183}" srcOrd="1" destOrd="0" presId="urn:microsoft.com/office/officeart/2008/layout/RadialCluster"/>
    <dgm:cxn modelId="{3D54A2CA-878D-4787-A604-53B176B439E3}" type="presParOf" srcId="{4263A7B7-538E-4C89-A111-37EA87E82FA6}" destId="{B4114DB1-1A60-4DAC-8330-3C7D765E4E51}" srcOrd="2" destOrd="0" presId="urn:microsoft.com/office/officeart/2008/layout/RadialCluster"/>
    <dgm:cxn modelId="{6D4D093A-ED90-4B59-8D85-696DA33D5873}" type="presParOf" srcId="{4263A7B7-538E-4C89-A111-37EA87E82FA6}" destId="{CCB2A38C-42C6-4009-B553-EE29C2A51E5D}" srcOrd="3" destOrd="0" presId="urn:microsoft.com/office/officeart/2008/layout/RadialCluster"/>
    <dgm:cxn modelId="{612DD2D5-69A9-400F-B174-3F578CE76BAF}" type="presParOf" srcId="{4263A7B7-538E-4C89-A111-37EA87E82FA6}" destId="{B6A527D0-3DF6-4D62-AD7E-A70D1CDDCB0F}" srcOrd="4" destOrd="0" presId="urn:microsoft.com/office/officeart/2008/layout/RadialCluster"/>
    <dgm:cxn modelId="{27F8C185-36D6-4608-997F-0830A8CCE457}" type="presParOf" srcId="{4263A7B7-538E-4C89-A111-37EA87E82FA6}" destId="{A4A761BB-185F-4FC1-93F3-1C1BA5175B4E}" srcOrd="5" destOrd="0" presId="urn:microsoft.com/office/officeart/2008/layout/RadialCluster"/>
    <dgm:cxn modelId="{C795296E-0099-4E4C-B4B8-8564B4FEC93A}" type="presParOf" srcId="{4263A7B7-538E-4C89-A111-37EA87E82FA6}" destId="{B617D995-A4E0-4D27-92B2-F5E2397B4F1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447034-DF3E-4984-8074-32AFE8736A3E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B3849CF-5CBD-479A-9DBC-4ADED7E83379}">
      <dgm:prSet phldrT="[Texto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C" sz="1600" b="1" dirty="0">
              <a:latin typeface="Comic Sans MS" panose="030F0702030302020204" pitchFamily="66" charset="0"/>
            </a:rPr>
            <a:t>Participa en la formulación de planes de desarrollo y políticas locales y sectoriales</a:t>
          </a:r>
          <a:endParaRPr lang="es-EC" sz="1600" dirty="0">
            <a:latin typeface="Comic Sans MS" panose="030F0702030302020204" pitchFamily="66" charset="0"/>
          </a:endParaRPr>
        </a:p>
      </dgm:t>
    </dgm:pt>
    <dgm:pt modelId="{CD05DF13-C222-4D91-A403-CD6BD33B07DE}" type="parTrans" cxnId="{44FC79B8-5552-4762-A77B-481F390DC7AD}">
      <dgm:prSet/>
      <dgm:spPr/>
      <dgm:t>
        <a:bodyPr/>
        <a:lstStyle/>
        <a:p>
          <a:endParaRPr lang="es-EC" sz="1400">
            <a:latin typeface="Comic Sans MS" panose="030F0702030302020204" pitchFamily="66" charset="0"/>
          </a:endParaRPr>
        </a:p>
      </dgm:t>
    </dgm:pt>
    <dgm:pt modelId="{9D8A40DA-23F8-4078-8F28-01E5D95AB210}" type="sibTrans" cxnId="{44FC79B8-5552-4762-A77B-481F390DC7AD}">
      <dgm:prSet/>
      <dgm:spPr/>
      <dgm:t>
        <a:bodyPr/>
        <a:lstStyle/>
        <a:p>
          <a:endParaRPr lang="es-EC" sz="1400">
            <a:latin typeface="Comic Sans MS" panose="030F0702030302020204" pitchFamily="66" charset="0"/>
          </a:endParaRPr>
        </a:p>
      </dgm:t>
    </dgm:pt>
    <dgm:pt modelId="{0D842EAA-84D2-408A-A7DF-808FF918BA4C}">
      <dgm:prSet phldrT="[Texto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C" sz="1600" b="1" dirty="0">
              <a:latin typeface="Comic Sans MS" panose="030F0702030302020204" pitchFamily="66" charset="0"/>
            </a:rPr>
            <a:t>Cumple un rol asesor en la asamblea del D.M.Q.</a:t>
          </a:r>
          <a:endParaRPr lang="es-EC" sz="1600" dirty="0">
            <a:latin typeface="Comic Sans MS" panose="030F0702030302020204" pitchFamily="66" charset="0"/>
          </a:endParaRPr>
        </a:p>
      </dgm:t>
    </dgm:pt>
    <dgm:pt modelId="{07FAC380-A2E7-4282-A315-01B85FCA86B5}" type="parTrans" cxnId="{920B4478-2FCC-49A3-BB1B-2FC2D346C8DD}">
      <dgm:prSet/>
      <dgm:spPr/>
      <dgm:t>
        <a:bodyPr/>
        <a:lstStyle/>
        <a:p>
          <a:endParaRPr lang="es-EC" sz="1400">
            <a:latin typeface="Comic Sans MS" panose="030F0702030302020204" pitchFamily="66" charset="0"/>
          </a:endParaRPr>
        </a:p>
      </dgm:t>
    </dgm:pt>
    <dgm:pt modelId="{632E8744-2AF9-48FA-A376-9C0824625E84}" type="sibTrans" cxnId="{920B4478-2FCC-49A3-BB1B-2FC2D346C8DD}">
      <dgm:prSet/>
      <dgm:spPr/>
      <dgm:t>
        <a:bodyPr/>
        <a:lstStyle/>
        <a:p>
          <a:endParaRPr lang="es-EC" sz="1400">
            <a:latin typeface="Comic Sans MS" panose="030F0702030302020204" pitchFamily="66" charset="0"/>
          </a:endParaRPr>
        </a:p>
      </dgm:t>
    </dgm:pt>
    <dgm:pt modelId="{88B6F461-9028-4413-BBC1-1A0DF411FCAF}" type="pres">
      <dgm:prSet presAssocID="{72447034-DF3E-4984-8074-32AFE8736A3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D90A33C-4485-4B44-B452-4C6887C8F3AD}" type="pres">
      <dgm:prSet presAssocID="{5B3849CF-5CBD-479A-9DBC-4ADED7E83379}" presName="Accent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4D229A6-788F-4B17-B26E-F2A2DE1AC430}" type="pres">
      <dgm:prSet presAssocID="{5B3849CF-5CBD-479A-9DBC-4ADED7E83379}" presName="Accent" presStyleLbl="node1" presStyleIdx="0" presStyleCnt="2"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</dgm:pt>
    <dgm:pt modelId="{40B68270-4B92-4084-BFC8-0E2FF8FC1D92}" type="pres">
      <dgm:prSet presAssocID="{5B3849CF-5CBD-479A-9DBC-4ADED7E83379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8359B6BE-3E12-47F6-9599-88E82E81E71B}" type="pres">
      <dgm:prSet presAssocID="{0D842EAA-84D2-408A-A7DF-808FF918BA4C}" presName="Accen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CB3922B-D62A-4677-AD08-938A18AFB7C5}" type="pres">
      <dgm:prSet presAssocID="{0D842EAA-84D2-408A-A7DF-808FF918BA4C}" presName="Accent" presStyleLbl="node1" presStyleIdx="1" presStyleCnt="2"/>
      <dgm:spPr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</dgm:pt>
    <dgm:pt modelId="{D2BD34C6-6BBD-4023-8880-7F63B5C85F1D}" type="pres">
      <dgm:prSet presAssocID="{0D842EAA-84D2-408A-A7DF-808FF918BA4C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A7964B6D-95CE-49DA-B239-3994EEB27C3F}" type="presOf" srcId="{0D842EAA-84D2-408A-A7DF-808FF918BA4C}" destId="{D2BD34C6-6BBD-4023-8880-7F63B5C85F1D}" srcOrd="0" destOrd="0" presId="urn:microsoft.com/office/officeart/2009/layout/CircleArrowProcess"/>
    <dgm:cxn modelId="{920B4478-2FCC-49A3-BB1B-2FC2D346C8DD}" srcId="{72447034-DF3E-4984-8074-32AFE8736A3E}" destId="{0D842EAA-84D2-408A-A7DF-808FF918BA4C}" srcOrd="1" destOrd="0" parTransId="{07FAC380-A2E7-4282-A315-01B85FCA86B5}" sibTransId="{632E8744-2AF9-48FA-A376-9C0824625E84}"/>
    <dgm:cxn modelId="{89A4BD9C-AA77-44DA-BBAB-46A24291950C}" type="presOf" srcId="{5B3849CF-5CBD-479A-9DBC-4ADED7E83379}" destId="{40B68270-4B92-4084-BFC8-0E2FF8FC1D92}" srcOrd="0" destOrd="0" presId="urn:microsoft.com/office/officeart/2009/layout/CircleArrowProcess"/>
    <dgm:cxn modelId="{44FC79B8-5552-4762-A77B-481F390DC7AD}" srcId="{72447034-DF3E-4984-8074-32AFE8736A3E}" destId="{5B3849CF-5CBD-479A-9DBC-4ADED7E83379}" srcOrd="0" destOrd="0" parTransId="{CD05DF13-C222-4D91-A403-CD6BD33B07DE}" sibTransId="{9D8A40DA-23F8-4078-8F28-01E5D95AB210}"/>
    <dgm:cxn modelId="{78B5D6C0-C945-45E3-9B60-D4B52AB64707}" type="presOf" srcId="{72447034-DF3E-4984-8074-32AFE8736A3E}" destId="{88B6F461-9028-4413-BBC1-1A0DF411FCAF}" srcOrd="0" destOrd="0" presId="urn:microsoft.com/office/officeart/2009/layout/CircleArrowProcess"/>
    <dgm:cxn modelId="{590BCC6A-91DA-43DD-A5CF-AFB593B5C202}" type="presParOf" srcId="{88B6F461-9028-4413-BBC1-1A0DF411FCAF}" destId="{3D90A33C-4485-4B44-B452-4C6887C8F3AD}" srcOrd="0" destOrd="0" presId="urn:microsoft.com/office/officeart/2009/layout/CircleArrowProcess"/>
    <dgm:cxn modelId="{98B54866-5794-4FC4-A0A6-DB95BD58EE52}" type="presParOf" srcId="{3D90A33C-4485-4B44-B452-4C6887C8F3AD}" destId="{F4D229A6-788F-4B17-B26E-F2A2DE1AC430}" srcOrd="0" destOrd="0" presId="urn:microsoft.com/office/officeart/2009/layout/CircleArrowProcess"/>
    <dgm:cxn modelId="{7D480492-E720-42A0-B4CD-F6A83DAC3ABB}" type="presParOf" srcId="{88B6F461-9028-4413-BBC1-1A0DF411FCAF}" destId="{40B68270-4B92-4084-BFC8-0E2FF8FC1D92}" srcOrd="1" destOrd="0" presId="urn:microsoft.com/office/officeart/2009/layout/CircleArrowProcess"/>
    <dgm:cxn modelId="{0F9185CF-D8D7-4A55-8784-6BBF3B9C2C57}" type="presParOf" srcId="{88B6F461-9028-4413-BBC1-1A0DF411FCAF}" destId="{8359B6BE-3E12-47F6-9599-88E82E81E71B}" srcOrd="2" destOrd="0" presId="urn:microsoft.com/office/officeart/2009/layout/CircleArrowProcess"/>
    <dgm:cxn modelId="{C77A52E4-C4BC-48A9-BF30-7B31E41A46EA}" type="presParOf" srcId="{8359B6BE-3E12-47F6-9599-88E82E81E71B}" destId="{DCB3922B-D62A-4677-AD08-938A18AFB7C5}" srcOrd="0" destOrd="0" presId="urn:microsoft.com/office/officeart/2009/layout/CircleArrowProcess"/>
    <dgm:cxn modelId="{B3D523F9-F08E-478F-AF8E-EC25AB64EB8D}" type="presParOf" srcId="{88B6F461-9028-4413-BBC1-1A0DF411FCAF}" destId="{D2BD34C6-6BBD-4023-8880-7F63B5C85F1D}" srcOrd="3" destOrd="0" presId="urn:microsoft.com/office/officeart/2009/layout/CircleArrowProcess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FF82-1F9D-43CA-A2CD-90F183395892}">
      <dsp:nvSpPr>
        <dsp:cNvPr id="0" name=""/>
        <dsp:cNvSpPr/>
      </dsp:nvSpPr>
      <dsp:spPr>
        <a:xfrm>
          <a:off x="2386535" y="1540"/>
          <a:ext cx="1931489" cy="965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Misión</a:t>
          </a:r>
        </a:p>
      </dsp:txBody>
      <dsp:txXfrm>
        <a:off x="2414821" y="29826"/>
        <a:ext cx="1874917" cy="909172"/>
      </dsp:txXfrm>
    </dsp:sp>
    <dsp:sp modelId="{934B381E-957D-4621-A4E8-A0CD83156006}">
      <dsp:nvSpPr>
        <dsp:cNvPr id="0" name=""/>
        <dsp:cNvSpPr/>
      </dsp:nvSpPr>
      <dsp:spPr>
        <a:xfrm rot="2700000">
          <a:off x="3776518" y="1244605"/>
          <a:ext cx="1009918" cy="33801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solidFill>
              <a:schemeClr val="tx1"/>
            </a:solidFill>
          </a:endParaRPr>
        </a:p>
      </dsp:txBody>
      <dsp:txXfrm>
        <a:off x="3877921" y="1312207"/>
        <a:ext cx="807112" cy="202806"/>
      </dsp:txXfrm>
    </dsp:sp>
    <dsp:sp modelId="{958B33ED-E31F-4E21-BD5C-2A84E9715AB4}">
      <dsp:nvSpPr>
        <dsp:cNvPr id="0" name=""/>
        <dsp:cNvSpPr/>
      </dsp:nvSpPr>
      <dsp:spPr>
        <a:xfrm>
          <a:off x="4244930" y="1859935"/>
          <a:ext cx="1931489" cy="965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Investigar</a:t>
          </a:r>
        </a:p>
      </dsp:txBody>
      <dsp:txXfrm>
        <a:off x="4273216" y="1888221"/>
        <a:ext cx="1874917" cy="909172"/>
      </dsp:txXfrm>
    </dsp:sp>
    <dsp:sp modelId="{51DCB2E4-5F15-4651-B55B-10D05C2A59A3}">
      <dsp:nvSpPr>
        <dsp:cNvPr id="0" name=""/>
        <dsp:cNvSpPr/>
      </dsp:nvSpPr>
      <dsp:spPr>
        <a:xfrm rot="8100000">
          <a:off x="3776518" y="3103000"/>
          <a:ext cx="1009918" cy="33801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solidFill>
              <a:schemeClr val="tx1"/>
            </a:solidFill>
          </a:endParaRPr>
        </a:p>
      </dsp:txBody>
      <dsp:txXfrm rot="10800000">
        <a:off x="3877921" y="3170602"/>
        <a:ext cx="807112" cy="202806"/>
      </dsp:txXfrm>
    </dsp:sp>
    <dsp:sp modelId="{D030C21E-3B92-4C66-9278-1D57B198DC9E}">
      <dsp:nvSpPr>
        <dsp:cNvPr id="0" name=""/>
        <dsp:cNvSpPr/>
      </dsp:nvSpPr>
      <dsp:spPr>
        <a:xfrm>
          <a:off x="2386535" y="3718330"/>
          <a:ext cx="1931489" cy="965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Corrupción</a:t>
          </a:r>
        </a:p>
      </dsp:txBody>
      <dsp:txXfrm>
        <a:off x="2414821" y="3746616"/>
        <a:ext cx="1874917" cy="909172"/>
      </dsp:txXfrm>
    </dsp:sp>
    <dsp:sp modelId="{52B54280-0E0B-4BBF-BFF8-3AA1A5B67DC4}">
      <dsp:nvSpPr>
        <dsp:cNvPr id="0" name=""/>
        <dsp:cNvSpPr/>
      </dsp:nvSpPr>
      <dsp:spPr>
        <a:xfrm rot="13500000">
          <a:off x="1918123" y="3103000"/>
          <a:ext cx="1009918" cy="33801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 rot="10800000">
        <a:off x="2019526" y="3170602"/>
        <a:ext cx="807112" cy="202806"/>
      </dsp:txXfrm>
    </dsp:sp>
    <dsp:sp modelId="{930E638D-B3CD-41EE-9757-65C926DE9B58}">
      <dsp:nvSpPr>
        <dsp:cNvPr id="0" name=""/>
        <dsp:cNvSpPr/>
      </dsp:nvSpPr>
      <dsp:spPr>
        <a:xfrm>
          <a:off x="528140" y="1859935"/>
          <a:ext cx="1931489" cy="965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Prevenir</a:t>
          </a:r>
        </a:p>
      </dsp:txBody>
      <dsp:txXfrm>
        <a:off x="556426" y="1888221"/>
        <a:ext cx="1874917" cy="909172"/>
      </dsp:txXfrm>
    </dsp:sp>
    <dsp:sp modelId="{B60868EA-168B-4A34-9F94-570B3CCEBE0D}">
      <dsp:nvSpPr>
        <dsp:cNvPr id="0" name=""/>
        <dsp:cNvSpPr/>
      </dsp:nvSpPr>
      <dsp:spPr>
        <a:xfrm rot="18900000">
          <a:off x="1918123" y="1244605"/>
          <a:ext cx="1009918" cy="33801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solidFill>
              <a:schemeClr val="tx1"/>
            </a:solidFill>
          </a:endParaRPr>
        </a:p>
      </dsp:txBody>
      <dsp:txXfrm>
        <a:off x="2019526" y="1312207"/>
        <a:ext cx="807112" cy="2028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11653-1DBE-48E8-A85E-8EE8C06F85C6}">
      <dsp:nvSpPr>
        <dsp:cNvPr id="0" name=""/>
        <dsp:cNvSpPr/>
      </dsp:nvSpPr>
      <dsp:spPr>
        <a:xfrm>
          <a:off x="2819655" y="1987934"/>
          <a:ext cx="2488688" cy="252553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omic Sans MS" panose="030F0702030302020204" pitchFamily="66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Comic Sans MS" panose="030F0702030302020204" pitchFamily="66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omic Sans MS" panose="030F0702030302020204" pitchFamily="66" charset="0"/>
            </a:rPr>
            <a:t>Consejos Consultivos</a:t>
          </a:r>
          <a:endParaRPr lang="es-EC" sz="1600" b="1" kern="1200" dirty="0">
            <a:latin typeface="Comic Sans MS" panose="030F0702030302020204" pitchFamily="66" charset="0"/>
          </a:endParaRPr>
        </a:p>
      </dsp:txBody>
      <dsp:txXfrm>
        <a:off x="3184115" y="2357790"/>
        <a:ext cx="1759768" cy="1785822"/>
      </dsp:txXfrm>
    </dsp:sp>
    <dsp:sp modelId="{5DB3DE99-106C-4B28-A65D-A6C5EBDA9B7E}">
      <dsp:nvSpPr>
        <dsp:cNvPr id="0" name=""/>
        <dsp:cNvSpPr/>
      </dsp:nvSpPr>
      <dsp:spPr>
        <a:xfrm>
          <a:off x="3231885" y="253113"/>
          <a:ext cx="1664229" cy="1664229"/>
        </a:xfrm>
        <a:prstGeom prst="ellipse">
          <a:avLst/>
        </a:prstGeom>
        <a:solidFill>
          <a:schemeClr val="accent3">
            <a:alpha val="50000"/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omic Sans MS" panose="030F0702030302020204" pitchFamily="66" charset="0"/>
            </a:rPr>
            <a:t>Apoyan</a:t>
          </a:r>
          <a:endParaRPr lang="es-EC" sz="1800" kern="1200" dirty="0">
            <a:latin typeface="Comic Sans MS" panose="030F0702030302020204" pitchFamily="66" charset="0"/>
          </a:endParaRPr>
        </a:p>
      </dsp:txBody>
      <dsp:txXfrm>
        <a:off x="3475606" y="496834"/>
        <a:ext cx="1176787" cy="1176787"/>
      </dsp:txXfrm>
    </dsp:sp>
    <dsp:sp modelId="{E86D5D5C-C369-4665-92AB-BC5CB23342F3}">
      <dsp:nvSpPr>
        <dsp:cNvPr id="0" name=""/>
        <dsp:cNvSpPr/>
      </dsp:nvSpPr>
      <dsp:spPr>
        <a:xfrm>
          <a:off x="5107240" y="3501323"/>
          <a:ext cx="1664229" cy="1664229"/>
        </a:xfrm>
        <a:prstGeom prst="ellipse">
          <a:avLst/>
        </a:prstGeom>
        <a:solidFill>
          <a:schemeClr val="accent3">
            <a:alpha val="50000"/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omic Sans MS" panose="030F0702030302020204" pitchFamily="66" charset="0"/>
            </a:rPr>
            <a:t>Consultan</a:t>
          </a:r>
          <a:endParaRPr lang="es-EC" sz="1800" kern="1200" dirty="0">
            <a:latin typeface="Comic Sans MS" panose="030F0702030302020204" pitchFamily="66" charset="0"/>
          </a:endParaRPr>
        </a:p>
      </dsp:txBody>
      <dsp:txXfrm>
        <a:off x="5350961" y="3745044"/>
        <a:ext cx="1176787" cy="1176787"/>
      </dsp:txXfrm>
    </dsp:sp>
    <dsp:sp modelId="{7B03D7D9-7DAC-4B3C-B735-F11FFBDBD443}">
      <dsp:nvSpPr>
        <dsp:cNvPr id="0" name=""/>
        <dsp:cNvSpPr/>
      </dsp:nvSpPr>
      <dsp:spPr>
        <a:xfrm>
          <a:off x="1356530" y="3501323"/>
          <a:ext cx="1664229" cy="1664229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omic Sans MS" panose="030F0702030302020204" pitchFamily="66" charset="0"/>
            </a:rPr>
            <a:t>Asesoran</a:t>
          </a:r>
          <a:endParaRPr lang="es-EC" sz="1800" kern="1200" dirty="0">
            <a:latin typeface="Comic Sans MS" panose="030F0702030302020204" pitchFamily="66" charset="0"/>
          </a:endParaRPr>
        </a:p>
      </dsp:txBody>
      <dsp:txXfrm>
        <a:off x="1600251" y="3745044"/>
        <a:ext cx="1176787" cy="11767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E0B0E-F341-4DF5-9550-7B6D9C040594}">
      <dsp:nvSpPr>
        <dsp:cNvPr id="0" name=""/>
        <dsp:cNvSpPr/>
      </dsp:nvSpPr>
      <dsp:spPr>
        <a:xfrm>
          <a:off x="170476" y="1036904"/>
          <a:ext cx="4023440" cy="12573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28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b="1" kern="1200" dirty="0">
              <a:latin typeface="Comic Sans MS" panose="030F0702030302020204" pitchFamily="66" charset="0"/>
              <a:ea typeface="PMingLiU" panose="02020500000000000000" pitchFamily="18" charset="-120"/>
            </a:rPr>
            <a:t>Las autoridades municipales por iniciativa propia</a:t>
          </a:r>
          <a:endParaRPr lang="es-EC" sz="2100" kern="1200" dirty="0"/>
        </a:p>
      </dsp:txBody>
      <dsp:txXfrm>
        <a:off x="170476" y="1036904"/>
        <a:ext cx="4023440" cy="1257325"/>
      </dsp:txXfrm>
    </dsp:sp>
    <dsp:sp modelId="{BAD08B44-FB08-4BF0-9717-2F9C8F135919}">
      <dsp:nvSpPr>
        <dsp:cNvPr id="0" name=""/>
        <dsp:cNvSpPr/>
      </dsp:nvSpPr>
      <dsp:spPr>
        <a:xfrm>
          <a:off x="2833" y="855291"/>
          <a:ext cx="880127" cy="1320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D9402-8AFF-4E56-8C09-625FDA494D0A}">
      <dsp:nvSpPr>
        <dsp:cNvPr id="0" name=""/>
        <dsp:cNvSpPr/>
      </dsp:nvSpPr>
      <dsp:spPr>
        <a:xfrm>
          <a:off x="4714397" y="1036904"/>
          <a:ext cx="4023440" cy="12573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28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b="1" kern="1200" dirty="0">
              <a:latin typeface="Comic Sans MS" panose="030F0702030302020204" pitchFamily="66" charset="0"/>
              <a:ea typeface="PMingLiU" panose="02020500000000000000" pitchFamily="18" charset="-120"/>
            </a:rPr>
            <a:t>o por pedido de los   ciudadanos</a:t>
          </a:r>
          <a:endParaRPr lang="es-EC" sz="2100" kern="1200" dirty="0"/>
        </a:p>
      </dsp:txBody>
      <dsp:txXfrm>
        <a:off x="4714397" y="1036904"/>
        <a:ext cx="4023440" cy="1257325"/>
      </dsp:txXfrm>
    </dsp:sp>
    <dsp:sp modelId="{BE170572-B9A7-488B-BF59-C43CACD0DB1B}">
      <dsp:nvSpPr>
        <dsp:cNvPr id="0" name=""/>
        <dsp:cNvSpPr/>
      </dsp:nvSpPr>
      <dsp:spPr>
        <a:xfrm>
          <a:off x="4394725" y="1018057"/>
          <a:ext cx="1131976" cy="132019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308F3-A7D6-4A3D-B655-D35E11886735}">
      <dsp:nvSpPr>
        <dsp:cNvPr id="0" name=""/>
        <dsp:cNvSpPr/>
      </dsp:nvSpPr>
      <dsp:spPr>
        <a:xfrm>
          <a:off x="233439" y="2619737"/>
          <a:ext cx="4023440" cy="12573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28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b="1" kern="1200" dirty="0">
              <a:latin typeface="Comic Sans MS" panose="030F0702030302020204" pitchFamily="66" charset="0"/>
              <a:ea typeface="PMingLiU" panose="02020500000000000000" pitchFamily="18" charset="-120"/>
            </a:rPr>
            <a:t>atienden pronunciamientos o peticiones ciudadanas</a:t>
          </a:r>
          <a:endParaRPr lang="es-EC" sz="2100" kern="1200" dirty="0"/>
        </a:p>
      </dsp:txBody>
      <dsp:txXfrm>
        <a:off x="233439" y="2619737"/>
        <a:ext cx="4023440" cy="1257325"/>
      </dsp:txXfrm>
    </dsp:sp>
    <dsp:sp modelId="{D8AE66D1-E0BA-4F62-A8E2-84712DE4F49C}">
      <dsp:nvSpPr>
        <dsp:cNvPr id="0" name=""/>
        <dsp:cNvSpPr/>
      </dsp:nvSpPr>
      <dsp:spPr>
        <a:xfrm>
          <a:off x="65795" y="2438123"/>
          <a:ext cx="880127" cy="1320191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C5AF5-3E1F-4AFE-9797-9588068356A6}">
      <dsp:nvSpPr>
        <dsp:cNvPr id="0" name=""/>
        <dsp:cNvSpPr/>
      </dsp:nvSpPr>
      <dsp:spPr>
        <a:xfrm>
          <a:off x="4651435" y="2619737"/>
          <a:ext cx="4023440" cy="12573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28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b="1" kern="1200">
              <a:latin typeface="Comic Sans MS" panose="030F0702030302020204" pitchFamily="66" charset="0"/>
              <a:ea typeface="PMingLiU" panose="02020500000000000000" pitchFamily="18" charset="-120"/>
            </a:rPr>
            <a:t>para fundamentar decisiones o acciones de gobierno (municipal).</a:t>
          </a:r>
          <a:endParaRPr lang="es-EC" sz="2100" kern="1200" dirty="0"/>
        </a:p>
      </dsp:txBody>
      <dsp:txXfrm>
        <a:off x="4651435" y="2619737"/>
        <a:ext cx="4023440" cy="1257325"/>
      </dsp:txXfrm>
    </dsp:sp>
    <dsp:sp modelId="{923B0216-75D4-45FC-ACBD-4D3A1998085D}">
      <dsp:nvSpPr>
        <dsp:cNvPr id="0" name=""/>
        <dsp:cNvSpPr/>
      </dsp:nvSpPr>
      <dsp:spPr>
        <a:xfrm>
          <a:off x="4483792" y="2438123"/>
          <a:ext cx="880127" cy="1320191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7D36B-E276-47E5-B9E6-94B6B0EF0661}">
      <dsp:nvSpPr>
        <dsp:cNvPr id="0" name=""/>
        <dsp:cNvSpPr/>
      </dsp:nvSpPr>
      <dsp:spPr>
        <a:xfrm rot="5400000">
          <a:off x="1009369" y="1511664"/>
          <a:ext cx="1336936" cy="15220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A47C8-D401-4672-9D91-6D86E150BE5C}">
      <dsp:nvSpPr>
        <dsp:cNvPr id="0" name=""/>
        <dsp:cNvSpPr/>
      </dsp:nvSpPr>
      <dsp:spPr>
        <a:xfrm>
          <a:off x="655162" y="29643"/>
          <a:ext cx="2250614" cy="1575357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O.M. 0102, Art. 65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732078" y="106559"/>
        <a:ext cx="2096782" cy="1421525"/>
      </dsp:txXfrm>
    </dsp:sp>
    <dsp:sp modelId="{3DDD0125-685F-4EC0-AE39-BD16A4D8F2B2}">
      <dsp:nvSpPr>
        <dsp:cNvPr id="0" name=""/>
        <dsp:cNvSpPr/>
      </dsp:nvSpPr>
      <dsp:spPr>
        <a:xfrm>
          <a:off x="2905777" y="179889"/>
          <a:ext cx="1636882" cy="127327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F5079-E0B2-4B32-A22B-0B9A5EFC5E55}">
      <dsp:nvSpPr>
        <dsp:cNvPr id="0" name=""/>
        <dsp:cNvSpPr/>
      </dsp:nvSpPr>
      <dsp:spPr>
        <a:xfrm rot="5400000">
          <a:off x="2875368" y="3281310"/>
          <a:ext cx="1336936" cy="15220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6765F-6F64-42E3-938B-AC48B5CF2FAB}">
      <dsp:nvSpPr>
        <dsp:cNvPr id="0" name=""/>
        <dsp:cNvSpPr/>
      </dsp:nvSpPr>
      <dsp:spPr>
        <a:xfrm>
          <a:off x="2521161" y="1799289"/>
          <a:ext cx="2250614" cy="1575357"/>
        </a:xfrm>
        <a:prstGeom prst="roundRect">
          <a:avLst>
            <a:gd name="adj" fmla="val 1667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sesiones públicas abiertas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598077" y="1876205"/>
        <a:ext cx="2096782" cy="1421525"/>
      </dsp:txXfrm>
    </dsp:sp>
    <dsp:sp modelId="{91F1397F-FC0D-4437-BE6B-721DFC59E377}">
      <dsp:nvSpPr>
        <dsp:cNvPr id="0" name=""/>
        <dsp:cNvSpPr/>
      </dsp:nvSpPr>
      <dsp:spPr>
        <a:xfrm>
          <a:off x="4771775" y="1949535"/>
          <a:ext cx="1636882" cy="127327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35A5A-450D-4973-8948-D4AD1F527EFB}">
      <dsp:nvSpPr>
        <dsp:cNvPr id="0" name=""/>
        <dsp:cNvSpPr/>
      </dsp:nvSpPr>
      <dsp:spPr>
        <a:xfrm>
          <a:off x="4387159" y="3568935"/>
          <a:ext cx="2250614" cy="1575357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Donde se discuten asuntos específicos vinculados a la gestión municipal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4464075" y="3645851"/>
        <a:ext cx="2096782" cy="14215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F9A9B-D32A-4B37-8F6D-DDF760415E52}">
      <dsp:nvSpPr>
        <dsp:cNvPr id="0" name=""/>
        <dsp:cNvSpPr/>
      </dsp:nvSpPr>
      <dsp:spPr>
        <a:xfrm>
          <a:off x="0" y="0"/>
          <a:ext cx="6908800" cy="12929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Se implementa en las sesiones del Concejo a efectos de la participación ciudadana en iniciativas legislativas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37870" y="37870"/>
        <a:ext cx="5513576" cy="1217237"/>
      </dsp:txXfrm>
    </dsp:sp>
    <dsp:sp modelId="{99FAF667-F4EA-40DD-B30C-00C6C9B2589B}">
      <dsp:nvSpPr>
        <dsp:cNvPr id="0" name=""/>
        <dsp:cNvSpPr/>
      </dsp:nvSpPr>
      <dsp:spPr>
        <a:xfrm>
          <a:off x="609599" y="1508473"/>
          <a:ext cx="6908800" cy="129297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Podrá ser ocupada por uno o varios representantes de la ciudadanía 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647469" y="1546343"/>
        <a:ext cx="5383024" cy="1217237"/>
      </dsp:txXfrm>
    </dsp:sp>
    <dsp:sp modelId="{8E8FA11A-C55C-46A8-B261-D1098C9181A2}">
      <dsp:nvSpPr>
        <dsp:cNvPr id="0" name=""/>
        <dsp:cNvSpPr/>
      </dsp:nvSpPr>
      <dsp:spPr>
        <a:xfrm>
          <a:off x="1219199" y="3016947"/>
          <a:ext cx="6908800" cy="129297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participar en los debates del pleno y de las comisiones y en las correspondientes decisiones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1257069" y="3054817"/>
        <a:ext cx="5383024" cy="1217237"/>
      </dsp:txXfrm>
    </dsp:sp>
    <dsp:sp modelId="{2E069D97-6FFA-4018-927B-4869C40FFA13}">
      <dsp:nvSpPr>
        <dsp:cNvPr id="0" name=""/>
        <dsp:cNvSpPr/>
      </dsp:nvSpPr>
      <dsp:spPr>
        <a:xfrm>
          <a:off x="6068364" y="980507"/>
          <a:ext cx="840435" cy="8404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>
            <a:solidFill>
              <a:schemeClr val="tx1"/>
            </a:solidFill>
          </a:endParaRPr>
        </a:p>
      </dsp:txBody>
      <dsp:txXfrm>
        <a:off x="6257462" y="980507"/>
        <a:ext cx="462239" cy="632427"/>
      </dsp:txXfrm>
    </dsp:sp>
    <dsp:sp modelId="{9086B7F2-485E-4C44-8E9B-E0AC3D2D9187}">
      <dsp:nvSpPr>
        <dsp:cNvPr id="0" name=""/>
        <dsp:cNvSpPr/>
      </dsp:nvSpPr>
      <dsp:spPr>
        <a:xfrm>
          <a:off x="6677964" y="2480361"/>
          <a:ext cx="840435" cy="8404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>
            <a:solidFill>
              <a:schemeClr val="tx1"/>
            </a:solidFill>
          </a:endParaRPr>
        </a:p>
      </dsp:txBody>
      <dsp:txXfrm>
        <a:off x="6867062" y="2480361"/>
        <a:ext cx="462239" cy="632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2035F-2B28-4BCB-8A96-44828B05BA5C}">
      <dsp:nvSpPr>
        <dsp:cNvPr id="0" name=""/>
        <dsp:cNvSpPr/>
      </dsp:nvSpPr>
      <dsp:spPr>
        <a:xfrm>
          <a:off x="3247099" y="2599159"/>
          <a:ext cx="1791299" cy="1612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latin typeface="Comic Sans MS" panose="030F0702030302020204" pitchFamily="66" charset="0"/>
            </a:rPr>
            <a:t>Órgano encargado del seguimiento </a:t>
          </a:r>
        </a:p>
      </dsp:txBody>
      <dsp:txXfrm>
        <a:off x="3509429" y="2835373"/>
        <a:ext cx="1266639" cy="1140541"/>
      </dsp:txXfrm>
    </dsp:sp>
    <dsp:sp modelId="{1FD3105E-C48B-4BE9-BB0B-BF8B5C675097}">
      <dsp:nvSpPr>
        <dsp:cNvPr id="0" name=""/>
        <dsp:cNvSpPr/>
      </dsp:nvSpPr>
      <dsp:spPr>
        <a:xfrm rot="16200000">
          <a:off x="3929569" y="1904327"/>
          <a:ext cx="426359" cy="6093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3993523" y="2090150"/>
        <a:ext cx="298451" cy="365606"/>
      </dsp:txXfrm>
    </dsp:sp>
    <dsp:sp modelId="{0F30757A-73F7-41C5-BB81-80E2B1D8EEB9}">
      <dsp:nvSpPr>
        <dsp:cNvPr id="0" name=""/>
        <dsp:cNvSpPr/>
      </dsp:nvSpPr>
      <dsp:spPr>
        <a:xfrm>
          <a:off x="2858933" y="2518"/>
          <a:ext cx="2567632" cy="17921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latin typeface="Comic Sans MS" panose="030F0702030302020204" pitchFamily="66" charset="0"/>
            </a:rPr>
            <a:t>Control Social</a:t>
          </a:r>
        </a:p>
      </dsp:txBody>
      <dsp:txXfrm>
        <a:off x="3234954" y="264978"/>
        <a:ext cx="1815590" cy="1267268"/>
      </dsp:txXfrm>
    </dsp:sp>
    <dsp:sp modelId="{B8C4D6E4-655C-46A9-9BC8-3DF37F907160}">
      <dsp:nvSpPr>
        <dsp:cNvPr id="0" name=""/>
        <dsp:cNvSpPr/>
      </dsp:nvSpPr>
      <dsp:spPr>
        <a:xfrm rot="1800000">
          <a:off x="4981283" y="3668554"/>
          <a:ext cx="289094" cy="6093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4987093" y="3768741"/>
        <a:ext cx="202366" cy="365606"/>
      </dsp:txXfrm>
    </dsp:sp>
    <dsp:sp modelId="{DA8897A7-2C54-4C8D-9986-462A9FC15ED9}">
      <dsp:nvSpPr>
        <dsp:cNvPr id="0" name=""/>
        <dsp:cNvSpPr/>
      </dsp:nvSpPr>
      <dsp:spPr>
        <a:xfrm>
          <a:off x="5123055" y="3763065"/>
          <a:ext cx="2381692" cy="17921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latin typeface="Comic Sans MS" panose="030F0702030302020204" pitchFamily="66" charset="0"/>
            </a:rPr>
            <a:t>Rendición de Cuentas</a:t>
          </a:r>
        </a:p>
      </dsp:txBody>
      <dsp:txXfrm>
        <a:off x="5471846" y="4025525"/>
        <a:ext cx="1684110" cy="1267268"/>
      </dsp:txXfrm>
    </dsp:sp>
    <dsp:sp modelId="{A63FCFC1-7ADB-40F2-8619-4E2B577E190B}">
      <dsp:nvSpPr>
        <dsp:cNvPr id="0" name=""/>
        <dsp:cNvSpPr/>
      </dsp:nvSpPr>
      <dsp:spPr>
        <a:xfrm rot="9000000">
          <a:off x="3036632" y="3660938"/>
          <a:ext cx="272450" cy="6093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10800000">
        <a:off x="3112892" y="3762373"/>
        <a:ext cx="190715" cy="365606"/>
      </dsp:txXfrm>
    </dsp:sp>
    <dsp:sp modelId="{D52EC242-49D6-46C7-9DA3-D40023D000CC}">
      <dsp:nvSpPr>
        <dsp:cNvPr id="0" name=""/>
        <dsp:cNvSpPr/>
      </dsp:nvSpPr>
      <dsp:spPr>
        <a:xfrm>
          <a:off x="724851" y="3763065"/>
          <a:ext cx="2493489" cy="17921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latin typeface="Comic Sans MS" panose="030F0702030302020204" pitchFamily="66" charset="0"/>
            </a:rPr>
            <a:t>Transparencia</a:t>
          </a:r>
        </a:p>
      </dsp:txBody>
      <dsp:txXfrm>
        <a:off x="1090014" y="4025525"/>
        <a:ext cx="1763163" cy="1267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24EAB-218B-4DE6-BC71-48540F18F82C}">
      <dsp:nvSpPr>
        <dsp:cNvPr id="0" name=""/>
        <dsp:cNvSpPr/>
      </dsp:nvSpPr>
      <dsp:spPr>
        <a:xfrm>
          <a:off x="0" y="1090330"/>
          <a:ext cx="3869531" cy="3095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DB489-EB1E-4A86-AA7A-402BCAADFE75}">
      <dsp:nvSpPr>
        <dsp:cNvPr id="0" name=""/>
        <dsp:cNvSpPr/>
      </dsp:nvSpPr>
      <dsp:spPr>
        <a:xfrm>
          <a:off x="0" y="4177004"/>
          <a:ext cx="3443882" cy="68570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solidFill>
                <a:schemeClr val="tx1"/>
              </a:solidFill>
              <a:latin typeface="Comic Sans MS" panose="030F0702030302020204" pitchFamily="66" charset="0"/>
            </a:rPr>
            <a:t>Ciudadanía</a:t>
          </a:r>
        </a:p>
      </dsp:txBody>
      <dsp:txXfrm>
        <a:off x="0" y="4177004"/>
        <a:ext cx="3443882" cy="685705"/>
      </dsp:txXfrm>
    </dsp:sp>
    <dsp:sp modelId="{47695144-DF12-44FE-A2D9-65016A5C0D52}">
      <dsp:nvSpPr>
        <dsp:cNvPr id="0" name=""/>
        <dsp:cNvSpPr/>
      </dsp:nvSpPr>
      <dsp:spPr>
        <a:xfrm>
          <a:off x="4258468" y="1036525"/>
          <a:ext cx="3869531" cy="309562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2F64E-E207-4B98-9631-E88C019E384D}">
      <dsp:nvSpPr>
        <dsp:cNvPr id="0" name=""/>
        <dsp:cNvSpPr/>
      </dsp:nvSpPr>
      <dsp:spPr>
        <a:xfrm>
          <a:off x="4684117" y="4110127"/>
          <a:ext cx="3443882" cy="77487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solidFill>
                <a:schemeClr val="tx1"/>
              </a:solidFill>
              <a:latin typeface="Comic Sans MS" panose="030F0702030302020204" pitchFamily="66" charset="0"/>
            </a:rPr>
            <a:t>Servidores</a:t>
          </a:r>
        </a:p>
      </dsp:txBody>
      <dsp:txXfrm>
        <a:off x="4684117" y="4110127"/>
        <a:ext cx="3443882" cy="774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61A79-920F-40C7-B21D-B47F3A0AB74B}">
      <dsp:nvSpPr>
        <dsp:cNvPr id="0" name=""/>
        <dsp:cNvSpPr/>
      </dsp:nvSpPr>
      <dsp:spPr>
        <a:xfrm>
          <a:off x="3896659" y="1942566"/>
          <a:ext cx="2372142" cy="2035410"/>
        </a:xfrm>
        <a:prstGeom prst="round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5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3996020" y="2041927"/>
        <a:ext cx="2173420" cy="1836688"/>
      </dsp:txXfrm>
    </dsp:sp>
    <dsp:sp modelId="{07E6DA7F-371D-46F4-B812-16ED8D16CCA7}">
      <dsp:nvSpPr>
        <dsp:cNvPr id="0" name=""/>
        <dsp:cNvSpPr/>
      </dsp:nvSpPr>
      <dsp:spPr>
        <a:xfrm rot="16094744">
          <a:off x="4742072" y="1642412"/>
          <a:ext cx="6005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0590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3F6CF-8490-4021-A0E7-F3DD982E0E33}">
      <dsp:nvSpPr>
        <dsp:cNvPr id="0" name=""/>
        <dsp:cNvSpPr/>
      </dsp:nvSpPr>
      <dsp:spPr>
        <a:xfrm>
          <a:off x="3350005" y="252089"/>
          <a:ext cx="3332951" cy="1090168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Un derecho que promueve la construcción de una sociedad activa. </a:t>
          </a:r>
          <a:endParaRPr lang="es-ES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3403223" y="305307"/>
        <a:ext cx="3226515" cy="983732"/>
      </dsp:txXfrm>
    </dsp:sp>
    <dsp:sp modelId="{E31C8A5D-5C81-4D1B-A408-6E2EE599A677}">
      <dsp:nvSpPr>
        <dsp:cNvPr id="0" name=""/>
        <dsp:cNvSpPr/>
      </dsp:nvSpPr>
      <dsp:spPr>
        <a:xfrm rot="2258054">
          <a:off x="6190638" y="4104177"/>
          <a:ext cx="7512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129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BDB99-6400-4688-B939-6DF7A0657C1A}">
      <dsp:nvSpPr>
        <dsp:cNvPr id="0" name=""/>
        <dsp:cNvSpPr/>
      </dsp:nvSpPr>
      <dsp:spPr>
        <a:xfrm>
          <a:off x="5865801" y="4333556"/>
          <a:ext cx="3409807" cy="1090168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Enriquece las acciones de los diferentes niveles de gobierno</a:t>
          </a:r>
          <a:endParaRPr lang="es-ES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919019" y="4386774"/>
        <a:ext cx="3303371" cy="983732"/>
      </dsp:txXfrm>
    </dsp:sp>
    <dsp:sp modelId="{492F7FC9-C804-4379-A600-B5BC245347BB}">
      <dsp:nvSpPr>
        <dsp:cNvPr id="0" name=""/>
        <dsp:cNvSpPr/>
      </dsp:nvSpPr>
      <dsp:spPr>
        <a:xfrm rot="8646633">
          <a:off x="3346590" y="3996653"/>
          <a:ext cx="6077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7761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EC7FD-637D-449A-A5A1-DB46AA383090}">
      <dsp:nvSpPr>
        <dsp:cNvPr id="0" name=""/>
        <dsp:cNvSpPr/>
      </dsp:nvSpPr>
      <dsp:spPr>
        <a:xfrm>
          <a:off x="808808" y="4174795"/>
          <a:ext cx="3464948" cy="124892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Seguimiento del trabajo que desarrollan los gobernantes, en la planificación y gestión de los asuntos de interés público</a:t>
          </a:r>
          <a:endParaRPr lang="es-ES" sz="16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869776" y="4235763"/>
        <a:ext cx="3343012" cy="11269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584EC-B6D9-45F1-B6C2-51B2CE1C7FFB}">
      <dsp:nvSpPr>
        <dsp:cNvPr id="0" name=""/>
        <dsp:cNvSpPr/>
      </dsp:nvSpPr>
      <dsp:spPr>
        <a:xfrm>
          <a:off x="2773631" y="118785"/>
          <a:ext cx="2847036" cy="2847036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  <a:latin typeface="Comic Sans MS" panose="030F0702030302020204" pitchFamily="66" charset="0"/>
              <a:ea typeface="PMingLiU" panose="02020500000000000000" pitchFamily="18" charset="-120"/>
              <a:cs typeface="Times New Roman" panose="02020603050405020304" pitchFamily="18" charset="0"/>
            </a:rPr>
            <a:t>Ordenanza Metropolitana 0102 (O.M. 0102), la cual fue sancionada el 3 de marzo de 2016</a:t>
          </a:r>
          <a:endParaRPr lang="es-ES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3190570" y="535724"/>
        <a:ext cx="2013158" cy="2013158"/>
      </dsp:txXfrm>
    </dsp:sp>
    <dsp:sp modelId="{A423AE4A-06F6-49B4-9AA0-9A828B8822DF}">
      <dsp:nvSpPr>
        <dsp:cNvPr id="0" name=""/>
        <dsp:cNvSpPr/>
      </dsp:nvSpPr>
      <dsp:spPr>
        <a:xfrm rot="19117236">
          <a:off x="2322676" y="2192652"/>
          <a:ext cx="575781" cy="81140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B9375-6092-40A0-8170-AF45F85AD646}">
      <dsp:nvSpPr>
        <dsp:cNvPr id="0" name=""/>
        <dsp:cNvSpPr/>
      </dsp:nvSpPr>
      <dsp:spPr>
        <a:xfrm>
          <a:off x="-494853" y="3003079"/>
          <a:ext cx="3621897" cy="21637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Promueve y regula el sistema metropolitano de participación ciudadana y control social en el Distrito Metropolitano de Quito.</a:t>
          </a:r>
          <a:endParaRPr lang="es-ES" sz="19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-431479" y="3066453"/>
        <a:ext cx="3495149" cy="2036999"/>
      </dsp:txXfrm>
    </dsp:sp>
    <dsp:sp modelId="{0B760AE6-54B4-4F36-B768-930953AB7AB7}">
      <dsp:nvSpPr>
        <dsp:cNvPr id="0" name=""/>
        <dsp:cNvSpPr/>
      </dsp:nvSpPr>
      <dsp:spPr>
        <a:xfrm rot="13229942">
          <a:off x="5496008" y="2123510"/>
          <a:ext cx="540923" cy="81140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7FE8B-1252-453E-AB0E-056A22AF8CFA}">
      <dsp:nvSpPr>
        <dsp:cNvPr id="0" name=""/>
        <dsp:cNvSpPr/>
      </dsp:nvSpPr>
      <dsp:spPr>
        <a:xfrm>
          <a:off x="5619533" y="2993263"/>
          <a:ext cx="3784989" cy="2163747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La instancia encargada de la participación ciudadana es la Secretaría General de Coordinación Territorial y Participación Ciudadana.</a:t>
          </a:r>
          <a:endParaRPr lang="es-ES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682907" y="3056637"/>
        <a:ext cx="3658241" cy="2036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50571-AB08-420D-95B9-A8915278B286}">
      <dsp:nvSpPr>
        <dsp:cNvPr id="0" name=""/>
        <dsp:cNvSpPr/>
      </dsp:nvSpPr>
      <dsp:spPr>
        <a:xfrm>
          <a:off x="4216591" y="1962182"/>
          <a:ext cx="1879406" cy="1427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4491824" y="2171290"/>
        <a:ext cx="1328940" cy="1009666"/>
      </dsp:txXfrm>
    </dsp:sp>
    <dsp:sp modelId="{6DF7F398-60BF-4401-9197-46C6DAA0EDC2}">
      <dsp:nvSpPr>
        <dsp:cNvPr id="0" name=""/>
        <dsp:cNvSpPr/>
      </dsp:nvSpPr>
      <dsp:spPr>
        <a:xfrm rot="16200000">
          <a:off x="4810161" y="1605846"/>
          <a:ext cx="692266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692266" y="102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138988" y="1598742"/>
        <a:ext cx="34613" cy="34613"/>
      </dsp:txXfrm>
    </dsp:sp>
    <dsp:sp modelId="{B04607D2-8259-4933-9166-AA910A5B6B64}">
      <dsp:nvSpPr>
        <dsp:cNvPr id="0" name=""/>
        <dsp:cNvSpPr/>
      </dsp:nvSpPr>
      <dsp:spPr>
        <a:xfrm>
          <a:off x="4314778" y="38514"/>
          <a:ext cx="1683032" cy="12314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Comic Sans MS" panose="030F0702030302020204" pitchFamily="66" charset="0"/>
            </a:rPr>
            <a:t>Asamblea del D.M.Q.</a:t>
          </a:r>
        </a:p>
      </dsp:txBody>
      <dsp:txXfrm>
        <a:off x="4561252" y="218848"/>
        <a:ext cx="1190084" cy="870732"/>
      </dsp:txXfrm>
    </dsp:sp>
    <dsp:sp modelId="{3B8B60A6-E8AD-42C3-B463-66E0FCE2BA61}">
      <dsp:nvSpPr>
        <dsp:cNvPr id="0" name=""/>
        <dsp:cNvSpPr/>
      </dsp:nvSpPr>
      <dsp:spPr>
        <a:xfrm rot="19107401">
          <a:off x="5684248" y="1903218"/>
          <a:ext cx="665622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665622" y="102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000419" y="1896781"/>
        <a:ext cx="33281" cy="33281"/>
      </dsp:txXfrm>
    </dsp:sp>
    <dsp:sp modelId="{476E1F1D-B141-4B9D-9739-AEB03D8485CD}">
      <dsp:nvSpPr>
        <dsp:cNvPr id="0" name=""/>
        <dsp:cNvSpPr/>
      </dsp:nvSpPr>
      <dsp:spPr>
        <a:xfrm>
          <a:off x="5968235" y="638207"/>
          <a:ext cx="1633085" cy="1189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Comic Sans MS" panose="030F0702030302020204" pitchFamily="66" charset="0"/>
            </a:rPr>
            <a:t>Asamblea barriales, parroquiales, zonales</a:t>
          </a:r>
        </a:p>
      </dsp:txBody>
      <dsp:txXfrm>
        <a:off x="6207395" y="812466"/>
        <a:ext cx="1154765" cy="841397"/>
      </dsp:txXfrm>
    </dsp:sp>
    <dsp:sp modelId="{2325D7F9-F426-4BD8-8335-6873898FEA69}">
      <dsp:nvSpPr>
        <dsp:cNvPr id="0" name=""/>
        <dsp:cNvSpPr/>
      </dsp:nvSpPr>
      <dsp:spPr>
        <a:xfrm>
          <a:off x="6095998" y="2665920"/>
          <a:ext cx="178405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178405" y="102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180740" y="2671663"/>
        <a:ext cx="8920" cy="8920"/>
      </dsp:txXfrm>
    </dsp:sp>
    <dsp:sp modelId="{85C6CF0D-00E9-4034-A743-D82EB225E5B7}">
      <dsp:nvSpPr>
        <dsp:cNvPr id="0" name=""/>
        <dsp:cNvSpPr/>
      </dsp:nvSpPr>
      <dsp:spPr>
        <a:xfrm>
          <a:off x="6274403" y="2056192"/>
          <a:ext cx="1966643" cy="12398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Comic Sans MS" panose="030F0702030302020204" pitchFamily="66" charset="0"/>
            </a:rPr>
            <a:t>Consejo Metropolitano de Planificación</a:t>
          </a:r>
        </a:p>
      </dsp:txBody>
      <dsp:txXfrm>
        <a:off x="6562411" y="2237765"/>
        <a:ext cx="1390627" cy="876715"/>
      </dsp:txXfrm>
    </dsp:sp>
    <dsp:sp modelId="{C533E939-FB8F-445B-B4CA-2294AC9DCF40}">
      <dsp:nvSpPr>
        <dsp:cNvPr id="0" name=""/>
        <dsp:cNvSpPr/>
      </dsp:nvSpPr>
      <dsp:spPr>
        <a:xfrm rot="2504385">
          <a:off x="5666601" y="3468966"/>
          <a:ext cx="779509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779509" y="102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036868" y="3459681"/>
        <a:ext cx="38975" cy="38975"/>
      </dsp:txXfrm>
    </dsp:sp>
    <dsp:sp modelId="{02FC190F-FD2C-4E85-B064-5EF9E8A67C77}">
      <dsp:nvSpPr>
        <dsp:cNvPr id="0" name=""/>
        <dsp:cNvSpPr/>
      </dsp:nvSpPr>
      <dsp:spPr>
        <a:xfrm>
          <a:off x="6053760" y="3593437"/>
          <a:ext cx="1647559" cy="12368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Comic Sans MS" panose="030F0702030302020204" pitchFamily="66" charset="0"/>
            </a:rPr>
            <a:t>Consejos consultivos</a:t>
          </a:r>
        </a:p>
      </dsp:txBody>
      <dsp:txXfrm>
        <a:off x="6295039" y="3774563"/>
        <a:ext cx="1165001" cy="874555"/>
      </dsp:txXfrm>
    </dsp:sp>
    <dsp:sp modelId="{119E4288-339A-4597-BE00-F4F7397A0B08}">
      <dsp:nvSpPr>
        <dsp:cNvPr id="0" name=""/>
        <dsp:cNvSpPr/>
      </dsp:nvSpPr>
      <dsp:spPr>
        <a:xfrm rot="5400000">
          <a:off x="4771650" y="3764506"/>
          <a:ext cx="769289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769289" y="102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137062" y="3755476"/>
        <a:ext cx="38464" cy="38464"/>
      </dsp:txXfrm>
    </dsp:sp>
    <dsp:sp modelId="{45D64895-7B64-46D4-A8DE-C299EDE153C7}">
      <dsp:nvSpPr>
        <dsp:cNvPr id="0" name=""/>
        <dsp:cNvSpPr/>
      </dsp:nvSpPr>
      <dsp:spPr>
        <a:xfrm>
          <a:off x="4375028" y="4159353"/>
          <a:ext cx="1562533" cy="10773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Comic Sans MS" panose="030F0702030302020204" pitchFamily="66" charset="0"/>
            </a:rPr>
            <a:t>Audiencias públicas</a:t>
          </a:r>
        </a:p>
      </dsp:txBody>
      <dsp:txXfrm>
        <a:off x="4603856" y="4317128"/>
        <a:ext cx="1104877" cy="761805"/>
      </dsp:txXfrm>
    </dsp:sp>
    <dsp:sp modelId="{FB7752A8-4B44-4EAA-A198-13326140B80A}">
      <dsp:nvSpPr>
        <dsp:cNvPr id="0" name=""/>
        <dsp:cNvSpPr/>
      </dsp:nvSpPr>
      <dsp:spPr>
        <a:xfrm rot="8365599">
          <a:off x="3770749" y="3481588"/>
          <a:ext cx="865986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865986" y="102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10800000">
        <a:off x="4182092" y="3470141"/>
        <a:ext cx="43299" cy="43299"/>
      </dsp:txXfrm>
    </dsp:sp>
    <dsp:sp modelId="{68920CB7-F3D4-4722-AB7E-44C433364F89}">
      <dsp:nvSpPr>
        <dsp:cNvPr id="0" name=""/>
        <dsp:cNvSpPr/>
      </dsp:nvSpPr>
      <dsp:spPr>
        <a:xfrm>
          <a:off x="2555777" y="3665297"/>
          <a:ext cx="1645100" cy="10665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Comic Sans MS" panose="030F0702030302020204" pitchFamily="66" charset="0"/>
            </a:rPr>
            <a:t>Consulta previa, pre legislativa, ambiental</a:t>
          </a:r>
        </a:p>
      </dsp:txBody>
      <dsp:txXfrm>
        <a:off x="2796696" y="3821495"/>
        <a:ext cx="1163262" cy="754192"/>
      </dsp:txXfrm>
    </dsp:sp>
    <dsp:sp modelId="{66F7AE35-07D4-4A69-A416-6C211D24D14D}">
      <dsp:nvSpPr>
        <dsp:cNvPr id="0" name=""/>
        <dsp:cNvSpPr/>
      </dsp:nvSpPr>
      <dsp:spPr>
        <a:xfrm rot="10800000">
          <a:off x="3775541" y="2665920"/>
          <a:ext cx="441050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441050" y="102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10800000">
        <a:off x="3985040" y="2665097"/>
        <a:ext cx="22052" cy="22052"/>
      </dsp:txXfrm>
    </dsp:sp>
    <dsp:sp modelId="{5C2D1B4B-A0E5-49AD-9184-25939DC905E5}">
      <dsp:nvSpPr>
        <dsp:cNvPr id="0" name=""/>
        <dsp:cNvSpPr/>
      </dsp:nvSpPr>
      <dsp:spPr>
        <a:xfrm>
          <a:off x="2148658" y="2157611"/>
          <a:ext cx="1626882" cy="10370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Comic Sans MS" panose="030F0702030302020204" pitchFamily="66" charset="0"/>
            </a:rPr>
            <a:t>Cabildos populares</a:t>
          </a:r>
        </a:p>
      </dsp:txBody>
      <dsp:txXfrm>
        <a:off x="2386909" y="2309479"/>
        <a:ext cx="1150380" cy="733286"/>
      </dsp:txXfrm>
    </dsp:sp>
    <dsp:sp modelId="{C3D76029-1EF3-439F-999A-41F8FBB597B3}">
      <dsp:nvSpPr>
        <dsp:cNvPr id="0" name=""/>
        <dsp:cNvSpPr/>
      </dsp:nvSpPr>
      <dsp:spPr>
        <a:xfrm rot="13407012">
          <a:off x="4029381" y="1894208"/>
          <a:ext cx="624562" cy="20405"/>
        </a:xfrm>
        <a:custGeom>
          <a:avLst/>
          <a:gdLst/>
          <a:ahLst/>
          <a:cxnLst/>
          <a:rect l="0" t="0" r="0" b="0"/>
          <a:pathLst>
            <a:path>
              <a:moveTo>
                <a:pt x="0" y="10202"/>
              </a:moveTo>
              <a:lnTo>
                <a:pt x="624562" y="102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10800000">
        <a:off x="4326049" y="1888797"/>
        <a:ext cx="31228" cy="31228"/>
      </dsp:txXfrm>
    </dsp:sp>
    <dsp:sp modelId="{583A3C51-6B57-4F23-AD12-A1E1999CE138}">
      <dsp:nvSpPr>
        <dsp:cNvPr id="0" name=""/>
        <dsp:cNvSpPr/>
      </dsp:nvSpPr>
      <dsp:spPr>
        <a:xfrm>
          <a:off x="2873924" y="689689"/>
          <a:ext cx="1546312" cy="11134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Comic Sans MS" panose="030F0702030302020204" pitchFamily="66" charset="0"/>
            </a:rPr>
            <a:t>Silla vacía</a:t>
          </a:r>
        </a:p>
      </dsp:txBody>
      <dsp:txXfrm>
        <a:off x="3100376" y="852753"/>
        <a:ext cx="1093408" cy="7873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8B40A-A0D3-405E-BF78-A246FC6CD13E}">
      <dsp:nvSpPr>
        <dsp:cNvPr id="0" name=""/>
        <dsp:cNvSpPr/>
      </dsp:nvSpPr>
      <dsp:spPr>
        <a:xfrm>
          <a:off x="1028041" y="1283260"/>
          <a:ext cx="6071917" cy="7143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11C30C-C6BC-40F2-AE91-516AAF0ABFF4}">
      <dsp:nvSpPr>
        <dsp:cNvPr id="0" name=""/>
        <dsp:cNvSpPr/>
      </dsp:nvSpPr>
      <dsp:spPr>
        <a:xfrm>
          <a:off x="1028041" y="1551539"/>
          <a:ext cx="446065" cy="4460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02C89-88A4-471B-BD24-86D21086486A}">
      <dsp:nvSpPr>
        <dsp:cNvPr id="0" name=""/>
        <dsp:cNvSpPr/>
      </dsp:nvSpPr>
      <dsp:spPr>
        <a:xfrm>
          <a:off x="1028041" y="0"/>
          <a:ext cx="6071917" cy="128326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 dirty="0">
            <a:latin typeface="Comic Sans MS" panose="030F0702030302020204" pitchFamily="66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Comic Sans MS" panose="030F0702030302020204" pitchFamily="66" charset="0"/>
            </a:rPr>
            <a:t>O.M. 0102, Art. 53</a:t>
          </a:r>
          <a:endParaRPr lang="es-EC" sz="2800" kern="1200" dirty="0">
            <a:latin typeface="Comic Sans MS" panose="030F0702030302020204" pitchFamily="66" charset="0"/>
          </a:endParaRPr>
        </a:p>
      </dsp:txBody>
      <dsp:txXfrm>
        <a:off x="1028041" y="0"/>
        <a:ext cx="6071917" cy="1283260"/>
      </dsp:txXfrm>
    </dsp:sp>
    <dsp:sp modelId="{9233AF5E-93A9-4D64-B1AE-3D4C4AA3B3DE}">
      <dsp:nvSpPr>
        <dsp:cNvPr id="0" name=""/>
        <dsp:cNvSpPr/>
      </dsp:nvSpPr>
      <dsp:spPr>
        <a:xfrm>
          <a:off x="1028041" y="2591303"/>
          <a:ext cx="446054" cy="446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87C5A-6973-43E7-8C32-22CAAEE43591}">
      <dsp:nvSpPr>
        <dsp:cNvPr id="0" name=""/>
        <dsp:cNvSpPr/>
      </dsp:nvSpPr>
      <dsp:spPr>
        <a:xfrm>
          <a:off x="1453075" y="2294453"/>
          <a:ext cx="5646883" cy="103975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Máxima instancia de participación ciudadana en el Distrito Metropolitano de Quito</a:t>
          </a:r>
          <a:endParaRPr lang="es-EC" sz="2000" kern="1200" dirty="0">
            <a:latin typeface="Comic Sans MS" panose="030F0702030302020204" pitchFamily="66" charset="0"/>
          </a:endParaRPr>
        </a:p>
      </dsp:txBody>
      <dsp:txXfrm>
        <a:off x="1453075" y="2294453"/>
        <a:ext cx="5646883" cy="1039753"/>
      </dsp:txXfrm>
    </dsp:sp>
    <dsp:sp modelId="{D3289E6C-DA45-434E-A944-03A878225D91}">
      <dsp:nvSpPr>
        <dsp:cNvPr id="0" name=""/>
        <dsp:cNvSpPr/>
      </dsp:nvSpPr>
      <dsp:spPr>
        <a:xfrm>
          <a:off x="1028041" y="3631056"/>
          <a:ext cx="446054" cy="446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BD67C-1575-4621-9586-1B9116F2C76D}">
      <dsp:nvSpPr>
        <dsp:cNvPr id="0" name=""/>
        <dsp:cNvSpPr/>
      </dsp:nvSpPr>
      <dsp:spPr>
        <a:xfrm>
          <a:off x="1453075" y="3334206"/>
          <a:ext cx="5646883" cy="103975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recoge las discusiones, deliberaciones y aportes de la ciudadanía</a:t>
          </a:r>
          <a:endParaRPr lang="es-EC" sz="2000" kern="1200" dirty="0">
            <a:latin typeface="Comic Sans MS" panose="030F0702030302020204" pitchFamily="66" charset="0"/>
          </a:endParaRPr>
        </a:p>
      </dsp:txBody>
      <dsp:txXfrm>
        <a:off x="1453075" y="3334206"/>
        <a:ext cx="5646883" cy="1039753"/>
      </dsp:txXfrm>
    </dsp:sp>
    <dsp:sp modelId="{03C44D57-23B8-4578-98A1-FD51888D6D7F}">
      <dsp:nvSpPr>
        <dsp:cNvPr id="0" name=""/>
        <dsp:cNvSpPr/>
      </dsp:nvSpPr>
      <dsp:spPr>
        <a:xfrm>
          <a:off x="1028041" y="4670809"/>
          <a:ext cx="446054" cy="446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91E36-504F-488D-9CF5-174EFEE71985}">
      <dsp:nvSpPr>
        <dsp:cNvPr id="0" name=""/>
        <dsp:cNvSpPr/>
      </dsp:nvSpPr>
      <dsp:spPr>
        <a:xfrm>
          <a:off x="1453075" y="4373959"/>
          <a:ext cx="5646883" cy="103975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propende a trabajar sobre los acuerdos, procesar y transparentar conflictos</a:t>
          </a:r>
          <a:endParaRPr lang="es-EC" sz="2000" kern="1200" dirty="0">
            <a:latin typeface="Comic Sans MS" panose="030F0702030302020204" pitchFamily="66" charset="0"/>
          </a:endParaRPr>
        </a:p>
      </dsp:txBody>
      <dsp:txXfrm>
        <a:off x="1453075" y="4373959"/>
        <a:ext cx="5646883" cy="10397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15A5-C198-4583-AF55-E67CBE2E26EE}">
      <dsp:nvSpPr>
        <dsp:cNvPr id="0" name=""/>
        <dsp:cNvSpPr/>
      </dsp:nvSpPr>
      <dsp:spPr>
        <a:xfrm>
          <a:off x="1469412" y="2270337"/>
          <a:ext cx="4488769" cy="11353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Espacios de deliberación pública, instancias intermedias de participación ciudadana y planificación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1524836" y="2325761"/>
        <a:ext cx="4377921" cy="1024519"/>
      </dsp:txXfrm>
    </dsp:sp>
    <dsp:sp modelId="{1B99AA97-EE4F-4BE3-9C6E-5E0EF887E183}">
      <dsp:nvSpPr>
        <dsp:cNvPr id="0" name=""/>
        <dsp:cNvSpPr/>
      </dsp:nvSpPr>
      <dsp:spPr>
        <a:xfrm rot="16078120">
          <a:off x="3415552" y="2001916"/>
          <a:ext cx="5371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71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14DB1-1A60-4DAC-8330-3C7D765E4E51}">
      <dsp:nvSpPr>
        <dsp:cNvPr id="0" name=""/>
        <dsp:cNvSpPr/>
      </dsp:nvSpPr>
      <dsp:spPr>
        <a:xfrm>
          <a:off x="1844161" y="41291"/>
          <a:ext cx="3600900" cy="16922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S" sz="18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Asambleas barriales. - A nivel de barrios de Quito (circunscripciones territoriales legalmente constituidas)  (O.M. 0102 Art. 37)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1926768" y="123898"/>
        <a:ext cx="3435686" cy="1526990"/>
      </dsp:txXfrm>
    </dsp:sp>
    <dsp:sp modelId="{CCB2A38C-42C6-4009-B553-EE29C2A51E5D}">
      <dsp:nvSpPr>
        <dsp:cNvPr id="0" name=""/>
        <dsp:cNvSpPr/>
      </dsp:nvSpPr>
      <dsp:spPr>
        <a:xfrm rot="2467330">
          <a:off x="4260679" y="3681250"/>
          <a:ext cx="8379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794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527D0-3DF6-4D62-AD7E-A70D1CDDCB0F}">
      <dsp:nvSpPr>
        <dsp:cNvPr id="0" name=""/>
        <dsp:cNvSpPr/>
      </dsp:nvSpPr>
      <dsp:spPr>
        <a:xfrm>
          <a:off x="4215173" y="3956796"/>
          <a:ext cx="3234661" cy="14618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S" sz="1800" kern="12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Asambleas parroquiales. – A nivel de las parroquiales urbanas y rurales de Quito. (O.M. 0102, Art. 42)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4286536" y="4028159"/>
        <a:ext cx="3091935" cy="1319144"/>
      </dsp:txXfrm>
    </dsp:sp>
    <dsp:sp modelId="{A4A761BB-185F-4FC1-93F3-1C1BA5175B4E}">
      <dsp:nvSpPr>
        <dsp:cNvPr id="0" name=""/>
        <dsp:cNvSpPr/>
      </dsp:nvSpPr>
      <dsp:spPr>
        <a:xfrm rot="8451354">
          <a:off x="2276631" y="3668703"/>
          <a:ext cx="8332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323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7D995-A4E0-4D27-92B2-F5E2397B4F16}">
      <dsp:nvSpPr>
        <dsp:cNvPr id="0" name=""/>
        <dsp:cNvSpPr/>
      </dsp:nvSpPr>
      <dsp:spPr>
        <a:xfrm>
          <a:off x="0" y="3931702"/>
          <a:ext cx="2913438" cy="14869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S" sz="18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Asamblea zonal. - A nivel de las administraciones zonales del Distrito  (O.M. 0102, Art. 48)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72588" y="4004290"/>
        <a:ext cx="2768262" cy="13417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229A6-788F-4B17-B26E-F2A2DE1AC430}">
      <dsp:nvSpPr>
        <dsp:cNvPr id="0" name=""/>
        <dsp:cNvSpPr/>
      </dsp:nvSpPr>
      <dsp:spPr>
        <a:xfrm>
          <a:off x="2492130" y="0"/>
          <a:ext cx="3611438" cy="361154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68270-4B92-4084-BFC8-0E2FF8FC1D92}">
      <dsp:nvSpPr>
        <dsp:cNvPr id="0" name=""/>
        <dsp:cNvSpPr/>
      </dsp:nvSpPr>
      <dsp:spPr>
        <a:xfrm>
          <a:off x="3289748" y="1307524"/>
          <a:ext cx="2014898" cy="100733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omic Sans MS" panose="030F0702030302020204" pitchFamily="66" charset="0"/>
            </a:rPr>
            <a:t>Participa en la formulación de planes de desarrollo y políticas locales y sectoriales</a:t>
          </a:r>
          <a:endParaRPr lang="es-EC" sz="1600" kern="1200" dirty="0">
            <a:latin typeface="Comic Sans MS" panose="030F0702030302020204" pitchFamily="66" charset="0"/>
          </a:endParaRPr>
        </a:p>
      </dsp:txBody>
      <dsp:txXfrm>
        <a:off x="3289748" y="1307524"/>
        <a:ext cx="2014898" cy="1007330"/>
      </dsp:txXfrm>
    </dsp:sp>
    <dsp:sp modelId="{DCB3922B-D62A-4677-AD08-938A18AFB7C5}">
      <dsp:nvSpPr>
        <dsp:cNvPr id="0" name=""/>
        <dsp:cNvSpPr/>
      </dsp:nvSpPr>
      <dsp:spPr>
        <a:xfrm>
          <a:off x="1746643" y="2314854"/>
          <a:ext cx="3102500" cy="310381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D34C6-6BBD-4023-8880-7F63B5C85F1D}">
      <dsp:nvSpPr>
        <dsp:cNvPr id="0" name=""/>
        <dsp:cNvSpPr/>
      </dsp:nvSpPr>
      <dsp:spPr>
        <a:xfrm>
          <a:off x="2282299" y="3386666"/>
          <a:ext cx="2014898" cy="100733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omic Sans MS" panose="030F0702030302020204" pitchFamily="66" charset="0"/>
            </a:rPr>
            <a:t>Cumple un rol asesor en la asamblea del D.M.Q.</a:t>
          </a:r>
          <a:endParaRPr lang="es-EC" sz="1600" kern="1200" dirty="0">
            <a:latin typeface="Comic Sans MS" panose="030F0702030302020204" pitchFamily="66" charset="0"/>
          </a:endParaRPr>
        </a:p>
      </dsp:txBody>
      <dsp:txXfrm>
        <a:off x="2282299" y="3386666"/>
        <a:ext cx="2014898" cy="1007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980" cy="4657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7534" y="0"/>
            <a:ext cx="3043980" cy="4657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71294-DF9C-42A4-93A3-8405D23D1A68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1737"/>
            <a:ext cx="3043980" cy="4657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7534" y="8841737"/>
            <a:ext cx="3043980" cy="4657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A37E3-CD3C-4918-AD83-5C7FB35A569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6073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4109" cy="46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7354" y="0"/>
            <a:ext cx="3044109" cy="46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C17EA-8B0E-47FC-8585-0278BF2DC551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985" y="4422347"/>
            <a:ext cx="5619136" cy="41886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841710"/>
            <a:ext cx="3044109" cy="46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7354" y="8841710"/>
            <a:ext cx="3044109" cy="46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3897-398A-4A47-B022-1AB6E0170554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7115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3897-398A-4A47-B022-1AB6E0170554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9687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3897-398A-4A47-B022-1AB6E0170554}" type="slidenum">
              <a:rPr lang="es-EC" smtClean="0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14588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3897-398A-4A47-B022-1AB6E0170554}" type="slidenum">
              <a:rPr lang="es-EC" smtClean="0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16075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3897-398A-4A47-B022-1AB6E0170554}" type="slidenum">
              <a:rPr lang="es-EC" smtClean="0"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7139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3897-398A-4A47-B022-1AB6E0170554}" type="slidenum">
              <a:rPr lang="es-EC" smtClean="0"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8828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3897-398A-4A47-B022-1AB6E0170554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1109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3897-398A-4A47-B022-1AB6E0170554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82154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3897-398A-4A47-B022-1AB6E0170554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6115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3897-398A-4A47-B022-1AB6E0170554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7819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3897-398A-4A47-B022-1AB6E0170554}" type="slidenum">
              <a:rPr lang="es-EC" smtClean="0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1247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3897-398A-4A47-B022-1AB6E0170554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48153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3897-398A-4A47-B022-1AB6E0170554}" type="slidenum">
              <a:rPr lang="es-EC" smtClean="0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57404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3897-398A-4A47-B022-1AB6E0170554}" type="slidenum">
              <a:rPr lang="es-EC" smtClean="0"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6739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965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174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46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16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782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0359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873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108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364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0042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17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3983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5" Type="http://schemas.openxmlformats.org/officeDocument/2006/relationships/image" Target="../media/image15.png"/><Relationship Id="rId10" Type="http://schemas.microsoft.com/office/2007/relationships/diagramDrawing" Target="../diagrams/drawing8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5" Type="http://schemas.openxmlformats.org/officeDocument/2006/relationships/image" Target="../media/image16.png"/><Relationship Id="rId10" Type="http://schemas.microsoft.com/office/2007/relationships/diagramDrawing" Target="../diagrams/drawing9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png"/><Relationship Id="rId9" Type="http://schemas.microsoft.com/office/2007/relationships/diagramDrawing" Target="../diagrams/drawing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.png"/><Relationship Id="rId9" Type="http://schemas.microsoft.com/office/2007/relationships/diagramDrawing" Target="../diagrams/drawing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2.xml"/><Relationship Id="rId5" Type="http://schemas.openxmlformats.org/officeDocument/2006/relationships/image" Target="../media/image26.png"/><Relationship Id="rId10" Type="http://schemas.microsoft.com/office/2007/relationships/diagramDrawing" Target="../diagrams/drawing1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3.xml"/><Relationship Id="rId5" Type="http://schemas.openxmlformats.org/officeDocument/2006/relationships/image" Target="../media/image27.jpg"/><Relationship Id="rId10" Type="http://schemas.microsoft.com/office/2007/relationships/diagramDrawing" Target="../diagrams/drawing1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https://quitohonestogob-my.sharepoint.com/personal/maria_ibarra_quitohonesto_gob_ec/Documents/REPOSITORIO-NORMAS-GUIAS" TargetMode="External"/><Relationship Id="rId4" Type="http://schemas.openxmlformats.org/officeDocument/2006/relationships/hyperlink" Target="http://www.quitohonesto.gob.ec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2.emf"/><Relationship Id="rId7" Type="http://schemas.openxmlformats.org/officeDocument/2006/relationships/image" Target="../media/image7.sv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2.emf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microsoft.com/office/2007/relationships/diagramDrawing" Target="../diagrams/drawing5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13.svg"/><Relationship Id="rId5" Type="http://schemas.openxmlformats.org/officeDocument/2006/relationships/diagramData" Target="../diagrams/data6.xml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14.png"/><Relationship Id="rId10" Type="http://schemas.microsoft.com/office/2007/relationships/diagramDrawing" Target="../diagrams/drawing7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93" y="652781"/>
            <a:ext cx="8895014" cy="45784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63847"/>
            <a:ext cx="12192000" cy="20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6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ipple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3847"/>
            <a:ext cx="12192000" cy="201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A2B460-B735-4BC4-B277-E4680B237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1556A9C-11C6-464B-B1AB-B563502F031D}"/>
              </a:ext>
            </a:extLst>
          </p:cNvPr>
          <p:cNvSpPr/>
          <p:nvPr/>
        </p:nvSpPr>
        <p:spPr>
          <a:xfrm>
            <a:off x="477078" y="396109"/>
            <a:ext cx="9130748" cy="48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lvl="0">
              <a:lnSpc>
                <a:spcPct val="115000"/>
              </a:lnSpc>
              <a:tabLst>
                <a:tab pos="460375" algn="l"/>
              </a:tabLst>
            </a:pPr>
            <a:r>
              <a:rPr lang="es-ES" sz="2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reseña de los mecanismos de participación ciudadana.</a:t>
            </a:r>
            <a:endParaRPr lang="es-EC" sz="2400" u="sng" dirty="0">
              <a:solidFill>
                <a:srgbClr val="C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6A6BC5F-07F4-40E6-8D9C-96A60ADFE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217" flipH="1">
            <a:off x="9712175" y="2739688"/>
            <a:ext cx="2020617" cy="2010056"/>
          </a:xfrm>
          <a:prstGeom prst="rect">
            <a:avLst/>
          </a:prstGeom>
        </p:spPr>
      </p:pic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A3DDCB4B-FE36-4D84-9555-FAED3258E5C1}"/>
              </a:ext>
            </a:extLst>
          </p:cNvPr>
          <p:cNvSpPr/>
          <p:nvPr/>
        </p:nvSpPr>
        <p:spPr>
          <a:xfrm rot="20969974">
            <a:off x="6918787" y="1577572"/>
            <a:ext cx="2782956" cy="1630018"/>
          </a:xfrm>
          <a:prstGeom prst="wedgeRoundRectCallout">
            <a:avLst>
              <a:gd name="adj1" fmla="val 54881"/>
              <a:gd name="adj2" fmla="val 92581"/>
              <a:gd name="adj3" fmla="val 16667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son las  asambleas barriales, parroquiales y zonales?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9C79CE2-DCD6-4601-BEFA-9EB4FD025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947073"/>
              </p:ext>
            </p:extLst>
          </p:nvPr>
        </p:nvGraphicFramePr>
        <p:xfrm>
          <a:off x="303656" y="1035382"/>
          <a:ext cx="74498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12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7F15A5-C198-4583-AF55-E67CBE2E2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9">
                                            <p:graphicEl>
                                              <a:dgm id="{2E7F15A5-C198-4583-AF55-E67CBE2E2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99AA97-EE4F-4BE3-9C6E-5E0EF887E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750"/>
                                        <p:tgtEl>
                                          <p:spTgt spid="9">
                                            <p:graphicEl>
                                              <a:dgm id="{1B99AA97-EE4F-4BE3-9C6E-5E0EF887E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114DB1-1A60-4DAC-8330-3C7D765E4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750"/>
                                        <p:tgtEl>
                                          <p:spTgt spid="9">
                                            <p:graphicEl>
                                              <a:dgm id="{B4114DB1-1A60-4DAC-8330-3C7D765E4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B2A38C-42C6-4009-B553-EE29C2A51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750"/>
                                        <p:tgtEl>
                                          <p:spTgt spid="9">
                                            <p:graphicEl>
                                              <a:dgm id="{CCB2A38C-42C6-4009-B553-EE29C2A51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A527D0-3DF6-4D62-AD7E-A70D1CDD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750"/>
                                        <p:tgtEl>
                                          <p:spTgt spid="9">
                                            <p:graphicEl>
                                              <a:dgm id="{B6A527D0-3DF6-4D62-AD7E-A70D1CDDC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A761BB-185F-4FC1-93F3-1C1BA5175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750"/>
                                        <p:tgtEl>
                                          <p:spTgt spid="9">
                                            <p:graphicEl>
                                              <a:dgm id="{A4A761BB-185F-4FC1-93F3-1C1BA5175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17D995-A4E0-4D27-92B2-F5E2397B4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750"/>
                                        <p:tgtEl>
                                          <p:spTgt spid="9">
                                            <p:graphicEl>
                                              <a:dgm id="{B617D995-A4E0-4D27-92B2-F5E2397B4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Graphic spid="9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3847"/>
            <a:ext cx="12192000" cy="201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A2B460-B735-4BC4-B277-E4680B237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85887CE-85A1-4E16-9A76-37593B3D0A99}"/>
              </a:ext>
            </a:extLst>
          </p:cNvPr>
          <p:cNvSpPr/>
          <p:nvPr/>
        </p:nvSpPr>
        <p:spPr>
          <a:xfrm>
            <a:off x="490330" y="604788"/>
            <a:ext cx="9130748" cy="48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lvl="0">
              <a:lnSpc>
                <a:spcPct val="115000"/>
              </a:lnSpc>
              <a:tabLst>
                <a:tab pos="460375" algn="l"/>
              </a:tabLst>
            </a:pPr>
            <a:r>
              <a:rPr lang="es-ES" sz="2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reseña de los mecanismos de participación ciudadana.</a:t>
            </a:r>
            <a:endParaRPr lang="es-EC" sz="2400" u="sng" dirty="0">
              <a:solidFill>
                <a:srgbClr val="C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402507-C5CC-46D8-80A0-DBBB9993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06937"/>
            <a:ext cx="1775790" cy="2456910"/>
          </a:xfrm>
          <a:prstGeom prst="rect">
            <a:avLst/>
          </a:prstGeom>
        </p:spPr>
      </p:pic>
      <p:sp>
        <p:nvSpPr>
          <p:cNvPr id="7" name="Bocadillo: ovalado 6">
            <a:extLst>
              <a:ext uri="{FF2B5EF4-FFF2-40B4-BE49-F238E27FC236}">
                <a16:creationId xmlns:a16="http://schemas.microsoft.com/office/drawing/2014/main" id="{B956B1B1-D787-4F8A-9947-9C1C17FD4CB3}"/>
              </a:ext>
            </a:extLst>
          </p:cNvPr>
          <p:cNvSpPr/>
          <p:nvPr/>
        </p:nvSpPr>
        <p:spPr>
          <a:xfrm rot="21257428">
            <a:off x="781878" y="1955133"/>
            <a:ext cx="3458818" cy="2456910"/>
          </a:xfrm>
          <a:prstGeom prst="wedgeEllipseCallout">
            <a:avLst>
              <a:gd name="adj1" fmla="val -29645"/>
              <a:gd name="adj2" fmla="val 81378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¿Qué es el Consejo Metropolitano de Planificación? </a:t>
            </a:r>
            <a:endParaRPr lang="es-EC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37F97E7-C40F-4B84-A113-611D70DB5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6116545"/>
              </p:ext>
            </p:extLst>
          </p:nvPr>
        </p:nvGraphicFramePr>
        <p:xfrm>
          <a:off x="3673544" y="965448"/>
          <a:ext cx="78502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E26C6BE4-0D0A-4FF8-801A-190B90933355}"/>
              </a:ext>
            </a:extLst>
          </p:cNvPr>
          <p:cNvSpPr/>
          <p:nvPr/>
        </p:nvSpPr>
        <p:spPr>
          <a:xfrm rot="20094827">
            <a:off x="9178714" y="4965795"/>
            <a:ext cx="2544712" cy="4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lvl="0">
              <a:lnSpc>
                <a:spcPct val="115000"/>
              </a:lnSpc>
              <a:tabLst>
                <a:tab pos="460375" algn="l"/>
              </a:tabLst>
            </a:pPr>
            <a:r>
              <a:rPr lang="es-ES" sz="2000" dirty="0">
                <a:solidFill>
                  <a:schemeClr val="tx2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O.M. 0102, Art. 57</a:t>
            </a:r>
            <a:endParaRPr lang="es-EC" sz="2000" u="sng" dirty="0">
              <a:solidFill>
                <a:schemeClr val="tx2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D229A6-788F-4B17-B26E-F2A2DE1AC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F4D229A6-788F-4B17-B26E-F2A2DE1AC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B68270-4B92-4084-BFC8-0E2FF8FC1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graphicEl>
                                              <a:dgm id="{40B68270-4B92-4084-BFC8-0E2FF8FC1D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B3922B-D62A-4677-AD08-938A18AFB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DCB3922B-D62A-4677-AD08-938A18AFB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BD34C6-6BBD-4023-8880-7F63B5C85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graphicEl>
                                              <a:dgm id="{D2BD34C6-6BBD-4023-8880-7F63B5C85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Graphic spid="8" grpId="0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3847"/>
            <a:ext cx="12192000" cy="201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A2B460-B735-4BC4-B277-E4680B237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E28C16F-3843-4950-8404-423DDC1B2167}"/>
              </a:ext>
            </a:extLst>
          </p:cNvPr>
          <p:cNvSpPr/>
          <p:nvPr/>
        </p:nvSpPr>
        <p:spPr>
          <a:xfrm>
            <a:off x="490330" y="604788"/>
            <a:ext cx="9130748" cy="48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lvl="0">
              <a:lnSpc>
                <a:spcPct val="115000"/>
              </a:lnSpc>
              <a:tabLst>
                <a:tab pos="460375" algn="l"/>
              </a:tabLst>
            </a:pPr>
            <a:r>
              <a:rPr lang="es-ES" sz="2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reseña de los mecanismos de participación ciudadana.</a:t>
            </a:r>
            <a:endParaRPr lang="es-EC" sz="2400" u="sng" dirty="0">
              <a:solidFill>
                <a:srgbClr val="C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5A94C26-4E8C-4A98-9666-4A9D7BD23A6D}"/>
              </a:ext>
            </a:extLst>
          </p:cNvPr>
          <p:cNvSpPr/>
          <p:nvPr/>
        </p:nvSpPr>
        <p:spPr>
          <a:xfrm rot="356067">
            <a:off x="6154941" y="1934038"/>
            <a:ext cx="5104461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2075" marR="111125">
              <a:lnSpc>
                <a:spcPct val="115000"/>
              </a:lnSpc>
              <a:tabLst>
                <a:tab pos="460375" algn="l"/>
              </a:tabLst>
            </a:pPr>
            <a:r>
              <a:rPr lang="es-E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20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2075" marR="111125">
              <a:lnSpc>
                <a:spcPct val="115000"/>
              </a:lnSpc>
              <a:spcAft>
                <a:spcPts val="0"/>
              </a:spcAft>
              <a:tabLst>
                <a:tab pos="460375" algn="l"/>
              </a:tabLst>
            </a:pPr>
            <a:r>
              <a:rPr lang="es-E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Formulación, seguimiento y evaluación de la política pública de acuerdo con los ejes de trabajo del Plan Metropolitano de Desarrollo y Ordenamiento Territorial.</a:t>
            </a:r>
          </a:p>
          <a:p>
            <a:pPr marL="1362075" marR="111125">
              <a:lnSpc>
                <a:spcPct val="115000"/>
              </a:lnSpc>
              <a:tabLst>
                <a:tab pos="460375" algn="l"/>
              </a:tabLst>
            </a:pPr>
            <a:r>
              <a:rPr lang="es-E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(O.M. 0102, Art. 61)       </a:t>
            </a:r>
            <a:endParaRPr lang="es-EC" sz="20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2075" marR="111125">
              <a:lnSpc>
                <a:spcPct val="115000"/>
              </a:lnSpc>
              <a:spcAft>
                <a:spcPts val="0"/>
              </a:spcAft>
              <a:tabLst>
                <a:tab pos="460375" algn="l"/>
              </a:tabLst>
            </a:pPr>
            <a:endParaRPr lang="es-EC" sz="2000" b="1" u="sng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1B7CCA0B-00C8-4782-91C0-7C43EF253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751860"/>
              </p:ext>
            </p:extLst>
          </p:nvPr>
        </p:nvGraphicFramePr>
        <p:xfrm>
          <a:off x="-759585" y="8515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867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6D11653-1DBE-48E8-A85E-8EE8C06F8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>
                                            <p:graphicEl>
                                              <a:dgm id="{16D11653-1DBE-48E8-A85E-8EE8C06F8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B3DE99-106C-4B28-A65D-A6C5EBDA9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9">
                                            <p:graphicEl>
                                              <a:dgm id="{5DB3DE99-106C-4B28-A65D-A6C5EBDA9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6D5D5C-C369-4665-92AB-BC5CB2334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E86D5D5C-C369-4665-92AB-BC5CB2334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03D7D9-7DAC-4B3C-B735-F11FFBDBD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9">
                                            <p:graphicEl>
                                              <a:dgm id="{7B03D7D9-7DAC-4B3C-B735-F11FFBDBD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Graphic spid="9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3847"/>
            <a:ext cx="12192000" cy="201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A2B460-B735-4BC4-B277-E4680B237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FAD0D1D-82FF-4900-A621-F1D11FAC53E3}"/>
              </a:ext>
            </a:extLst>
          </p:cNvPr>
          <p:cNvSpPr/>
          <p:nvPr/>
        </p:nvSpPr>
        <p:spPr>
          <a:xfrm>
            <a:off x="490330" y="604788"/>
            <a:ext cx="9130748" cy="48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lvl="0">
              <a:lnSpc>
                <a:spcPct val="115000"/>
              </a:lnSpc>
              <a:tabLst>
                <a:tab pos="460375" algn="l"/>
              </a:tabLst>
            </a:pPr>
            <a:r>
              <a:rPr lang="es-ES" sz="2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reseña de los mecanismos de participación ciudadana.</a:t>
            </a:r>
            <a:endParaRPr lang="es-EC" sz="2400" u="sng" dirty="0">
              <a:solidFill>
                <a:srgbClr val="C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94B3327-1AB6-4A34-9F86-1739D6967CD0}"/>
              </a:ext>
            </a:extLst>
          </p:cNvPr>
          <p:cNvSpPr/>
          <p:nvPr/>
        </p:nvSpPr>
        <p:spPr>
          <a:xfrm rot="19957828">
            <a:off x="318052" y="2510032"/>
            <a:ext cx="2155687" cy="1837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lvl="1">
              <a:lnSpc>
                <a:spcPct val="115000"/>
              </a:lnSpc>
              <a:buSzPts val="1200"/>
              <a:tabLst>
                <a:tab pos="460375" algn="l"/>
              </a:tabLst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Audiencias públicas (O.M. 0102, Art. 69):        </a:t>
            </a:r>
            <a:endParaRPr lang="es-EC" sz="2000" b="1" u="sng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2075" marR="111125">
              <a:lnSpc>
                <a:spcPct val="115000"/>
              </a:lnSpc>
              <a:tabLst>
                <a:tab pos="460375" algn="l"/>
              </a:tabLst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2000" b="1" u="sng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734B941B-9559-4B7C-9A53-DC84FF3B3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828482"/>
              </p:ext>
            </p:extLst>
          </p:nvPr>
        </p:nvGraphicFramePr>
        <p:xfrm>
          <a:off x="2881485" y="1217872"/>
          <a:ext cx="8740672" cy="4732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668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AD08B44-FB08-4BF0-9717-2F9C8F135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750"/>
                                        <p:tgtEl>
                                          <p:spTgt spid="18">
                                            <p:graphicEl>
                                              <a:dgm id="{BAD08B44-FB08-4BF0-9717-2F9C8F135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58E0B0E-F341-4DF5-9550-7B6D9C040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50"/>
                                        <p:tgtEl>
                                          <p:spTgt spid="18">
                                            <p:graphicEl>
                                              <a:dgm id="{658E0B0E-F341-4DF5-9550-7B6D9C040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E170572-B9A7-488B-BF59-C43CACD0D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750"/>
                                        <p:tgtEl>
                                          <p:spTgt spid="18">
                                            <p:graphicEl>
                                              <a:dgm id="{BE170572-B9A7-488B-BF59-C43CACD0D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CDD9402-8AFF-4E56-8C09-625FDA494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750"/>
                                        <p:tgtEl>
                                          <p:spTgt spid="18">
                                            <p:graphicEl>
                                              <a:dgm id="{8CDD9402-8AFF-4E56-8C09-625FDA494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8AE66D1-E0BA-4F62-A8E2-84712DE4F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750"/>
                                        <p:tgtEl>
                                          <p:spTgt spid="18">
                                            <p:graphicEl>
                                              <a:dgm id="{D8AE66D1-E0BA-4F62-A8E2-84712DE4F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3F308F3-A7D6-4A3D-B655-D35E11886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750"/>
                                        <p:tgtEl>
                                          <p:spTgt spid="18">
                                            <p:graphicEl>
                                              <a:dgm id="{43F308F3-A7D6-4A3D-B655-D35E11886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23B0216-75D4-45FC-ACBD-4D3A1998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750"/>
                                        <p:tgtEl>
                                          <p:spTgt spid="18">
                                            <p:graphicEl>
                                              <a:dgm id="{923B0216-75D4-45FC-ACBD-4D3A19980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9FC5AF5-3E1F-4AFE-9797-958806835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750"/>
                                        <p:tgtEl>
                                          <p:spTgt spid="18">
                                            <p:graphicEl>
                                              <a:dgm id="{F9FC5AF5-3E1F-4AFE-9797-958806835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Graphic spid="18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3847"/>
            <a:ext cx="12192000" cy="201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A2B460-B735-4BC4-B277-E4680B237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B2AEF8A-BBF2-40A1-AB3B-3F4CCD869249}"/>
              </a:ext>
            </a:extLst>
          </p:cNvPr>
          <p:cNvSpPr/>
          <p:nvPr/>
        </p:nvSpPr>
        <p:spPr>
          <a:xfrm>
            <a:off x="490330" y="604788"/>
            <a:ext cx="9130748" cy="48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lvl="0">
              <a:lnSpc>
                <a:spcPct val="115000"/>
              </a:lnSpc>
              <a:tabLst>
                <a:tab pos="460375" algn="l"/>
              </a:tabLst>
            </a:pPr>
            <a:r>
              <a:rPr lang="es-ES" sz="2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reseña de los mecanismos de participación ciudadana.</a:t>
            </a:r>
            <a:endParaRPr lang="es-EC" sz="2400" u="sng" dirty="0">
              <a:solidFill>
                <a:srgbClr val="C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áfico 11" descr="Árbol de hoja caduca">
            <a:extLst>
              <a:ext uri="{FF2B5EF4-FFF2-40B4-BE49-F238E27FC236}">
                <a16:creationId xmlns:a16="http://schemas.microsoft.com/office/drawing/2014/main" id="{328270DE-7572-4F42-A086-EF140BF9A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7321" y="1609509"/>
            <a:ext cx="1283757" cy="1283757"/>
          </a:xfrm>
          <a:prstGeom prst="rect">
            <a:avLst/>
          </a:prstGeom>
        </p:spPr>
      </p:pic>
      <p:pic>
        <p:nvPicPr>
          <p:cNvPr id="14" name="Gráfico 13" descr="Reunión">
            <a:extLst>
              <a:ext uri="{FF2B5EF4-FFF2-40B4-BE49-F238E27FC236}">
                <a16:creationId xmlns:a16="http://schemas.microsoft.com/office/drawing/2014/main" id="{B37E2022-63DF-4E8B-8A51-02D9FFCE3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2186" y="1473603"/>
            <a:ext cx="1396078" cy="1396078"/>
          </a:xfrm>
          <a:prstGeom prst="rect">
            <a:avLst/>
          </a:prstGeom>
        </p:spPr>
      </p:pic>
      <p:pic>
        <p:nvPicPr>
          <p:cNvPr id="16" name="Gráfico 15" descr="Profesor">
            <a:extLst>
              <a:ext uri="{FF2B5EF4-FFF2-40B4-BE49-F238E27FC236}">
                <a16:creationId xmlns:a16="http://schemas.microsoft.com/office/drawing/2014/main" id="{ECB9207C-2EA9-4012-816B-479098909F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43414" y="1676264"/>
            <a:ext cx="1309415" cy="130941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65AA03AD-ECD1-45AD-B27B-CA9882244E3D}"/>
              </a:ext>
            </a:extLst>
          </p:cNvPr>
          <p:cNvSpPr/>
          <p:nvPr/>
        </p:nvSpPr>
        <p:spPr>
          <a:xfrm>
            <a:off x="8418" y="1715414"/>
            <a:ext cx="3171834" cy="81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lvl="1">
              <a:lnSpc>
                <a:spcPct val="115000"/>
              </a:lnSpc>
              <a:buSzPts val="1200"/>
              <a:tabLst>
                <a:tab pos="460375" algn="l"/>
              </a:tabLst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consulta </a:t>
            </a:r>
          </a:p>
          <a:p>
            <a:pPr marR="111125" lvl="1">
              <a:lnSpc>
                <a:spcPct val="115000"/>
              </a:lnSpc>
              <a:buSzPts val="1200"/>
              <a:tabLst>
                <a:tab pos="460375" algn="l"/>
              </a:tabLst>
            </a:pPr>
            <a:r>
              <a:rPr lang="es-ES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(O.M. 0102,Art. 74)        </a:t>
            </a:r>
            <a:endParaRPr lang="es-EC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A4A095A-A93F-4B03-B921-08063AE856B8}"/>
              </a:ext>
            </a:extLst>
          </p:cNvPr>
          <p:cNvSpPr txBox="1"/>
          <p:nvPr/>
        </p:nvSpPr>
        <p:spPr>
          <a:xfrm>
            <a:off x="3467126" y="3107344"/>
            <a:ext cx="104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Previa</a:t>
            </a:r>
            <a:endParaRPr lang="es-EC" sz="2400" dirty="0">
              <a:latin typeface="Comic Sans MS" panose="030F0702030302020204" pitchFamily="66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4E38504-FF20-4A1F-9F9E-CAE898C12322}"/>
              </a:ext>
            </a:extLst>
          </p:cNvPr>
          <p:cNvSpPr txBox="1"/>
          <p:nvPr/>
        </p:nvSpPr>
        <p:spPr>
          <a:xfrm>
            <a:off x="5554302" y="2778636"/>
            <a:ext cx="1619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omic Sans MS" panose="030F0702030302020204" pitchFamily="66" charset="0"/>
              </a:rPr>
              <a:t>Pre legislativa</a:t>
            </a:r>
            <a:endParaRPr lang="es-EC" sz="2400" dirty="0">
              <a:latin typeface="Comic Sans MS" panose="030F0702030302020204" pitchFamily="66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0089EE8-821E-4021-B938-90B1B2AAC96C}"/>
              </a:ext>
            </a:extLst>
          </p:cNvPr>
          <p:cNvSpPr txBox="1"/>
          <p:nvPr/>
        </p:nvSpPr>
        <p:spPr>
          <a:xfrm>
            <a:off x="8169429" y="2998171"/>
            <a:ext cx="1619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Ambiental</a:t>
            </a:r>
            <a:endParaRPr lang="es-EC" sz="2400" dirty="0">
              <a:latin typeface="Comic Sans MS" panose="030F0702030302020204" pitchFamily="66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0F798D6-6015-46F6-8A24-5D6C1FDF752B}"/>
              </a:ext>
            </a:extLst>
          </p:cNvPr>
          <p:cNvSpPr/>
          <p:nvPr/>
        </p:nvSpPr>
        <p:spPr>
          <a:xfrm>
            <a:off x="490330" y="3818441"/>
            <a:ext cx="429316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Procura acuerdos entre el municipio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E1535BB-0DE9-427E-957C-97D1C3C81A00}"/>
              </a:ext>
            </a:extLst>
          </p:cNvPr>
          <p:cNvSpPr/>
          <p:nvPr/>
        </p:nvSpPr>
        <p:spPr>
          <a:xfrm>
            <a:off x="2645767" y="4644032"/>
            <a:ext cx="397737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Titulares de derechos colectivos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147FFA6-56BD-4F4D-A9D1-43C4EA301D0C}"/>
              </a:ext>
            </a:extLst>
          </p:cNvPr>
          <p:cNvSpPr/>
          <p:nvPr/>
        </p:nvSpPr>
        <p:spPr>
          <a:xfrm>
            <a:off x="5554302" y="5285133"/>
            <a:ext cx="6096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Respecto a medidas legislativas, administrativas, planes o proyectos que les afecten directamente</a:t>
            </a:r>
            <a:endParaRPr lang="es-EC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7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4" grpId="0"/>
      <p:bldP spid="25" grpId="0"/>
      <p:bldP spid="26" grpId="0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3847"/>
            <a:ext cx="12192000" cy="201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A2B460-B735-4BC4-B277-E4680B237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AAC90AE-44E7-4B9B-8FAE-EAD7A16961BB}"/>
              </a:ext>
            </a:extLst>
          </p:cNvPr>
          <p:cNvSpPr/>
          <p:nvPr/>
        </p:nvSpPr>
        <p:spPr>
          <a:xfrm>
            <a:off x="490330" y="604788"/>
            <a:ext cx="9130748" cy="48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lvl="0">
              <a:lnSpc>
                <a:spcPct val="115000"/>
              </a:lnSpc>
              <a:tabLst>
                <a:tab pos="460375" algn="l"/>
              </a:tabLst>
            </a:pPr>
            <a:r>
              <a:rPr lang="es-ES" sz="2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reseña de los mecanismos de participación ciudadana.</a:t>
            </a:r>
            <a:endParaRPr lang="es-EC" sz="2400" u="sng" dirty="0">
              <a:solidFill>
                <a:srgbClr val="C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24673F0-2879-4823-A1CC-D86B623E16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130" y="3865140"/>
            <a:ext cx="1693460" cy="1775988"/>
          </a:xfrm>
          <a:prstGeom prst="rect">
            <a:avLst/>
          </a:prstGeom>
        </p:spPr>
      </p:pic>
      <p:sp>
        <p:nvSpPr>
          <p:cNvPr id="13" name="Bocadillo: rectángulo con esquinas redondeadas 12">
            <a:extLst>
              <a:ext uri="{FF2B5EF4-FFF2-40B4-BE49-F238E27FC236}">
                <a16:creationId xmlns:a16="http://schemas.microsoft.com/office/drawing/2014/main" id="{B49A9701-1B95-4632-AB78-0D4FDD8E3FA7}"/>
              </a:ext>
            </a:extLst>
          </p:cNvPr>
          <p:cNvSpPr/>
          <p:nvPr/>
        </p:nvSpPr>
        <p:spPr>
          <a:xfrm rot="20479578">
            <a:off x="1961322" y="1567464"/>
            <a:ext cx="2438400" cy="1510945"/>
          </a:xfrm>
          <a:prstGeom prst="wedgeRoundRectCallout">
            <a:avLst>
              <a:gd name="adj1" fmla="val -60293"/>
              <a:gd name="adj2" fmla="val 11596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¿Qué son los Cabildos Populares?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56797963-1C73-4827-9F80-876497A47C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738276"/>
              </p:ext>
            </p:extLst>
          </p:nvPr>
        </p:nvGraphicFramePr>
        <p:xfrm>
          <a:off x="4899063" y="1364974"/>
          <a:ext cx="7292937" cy="517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97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F97D36B-E276-47E5-B9E6-94B6B0EF0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14">
                                            <p:graphicEl>
                                              <a:dgm id="{2F97D36B-E276-47E5-B9E6-94B6B0EF0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86A47C8-D401-4672-9D91-6D86E150B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14">
                                            <p:graphicEl>
                                              <a:dgm id="{086A47C8-D401-4672-9D91-6D86E150B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DDD0125-685F-4EC0-AE39-BD16A4D8F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14">
                                            <p:graphicEl>
                                              <a:dgm id="{3DDD0125-685F-4EC0-AE39-BD16A4D8F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C1F5079-E0B2-4B32-A22B-0B9A5EFC5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4">
                                            <p:graphicEl>
                                              <a:dgm id="{1C1F5079-E0B2-4B32-A22B-0B9A5EFC5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D16765F-6F64-42E3-938B-AC48B5CF2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750"/>
                                        <p:tgtEl>
                                          <p:spTgt spid="14">
                                            <p:graphicEl>
                                              <a:dgm id="{BD16765F-6F64-42E3-938B-AC48B5CF2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1F1397F-FC0D-4437-BE6B-721DFC59E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>
                                            <p:graphicEl>
                                              <a:dgm id="{91F1397F-FC0D-4437-BE6B-721DFC59E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1335A5A-450D-4973-8948-D4AD1F527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750"/>
                                        <p:tgtEl>
                                          <p:spTgt spid="14">
                                            <p:graphicEl>
                                              <a:dgm id="{B1335A5A-450D-4973-8948-D4AD1F527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Graphic spid="1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3847"/>
            <a:ext cx="12192000" cy="201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A2B460-B735-4BC4-B277-E4680B237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FB894B0-F2A2-4A35-A8FF-0DE15E4CB983}"/>
              </a:ext>
            </a:extLst>
          </p:cNvPr>
          <p:cNvSpPr/>
          <p:nvPr/>
        </p:nvSpPr>
        <p:spPr>
          <a:xfrm>
            <a:off x="490330" y="604788"/>
            <a:ext cx="9130748" cy="48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lvl="0">
              <a:lnSpc>
                <a:spcPct val="115000"/>
              </a:lnSpc>
              <a:tabLst>
                <a:tab pos="460375" algn="l"/>
              </a:tabLst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reseña de los mecanismos de participación ciudadana.</a:t>
            </a:r>
            <a:endParaRPr lang="es-EC" sz="2400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6EAA53-702B-44D4-B29D-840E17678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99" y="1879354"/>
            <a:ext cx="1390130" cy="26755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FAE9A40-771B-4AF6-8344-AEE6FA49F910}"/>
              </a:ext>
            </a:extLst>
          </p:cNvPr>
          <p:cNvSpPr txBox="1"/>
          <p:nvPr/>
        </p:nvSpPr>
        <p:spPr>
          <a:xfrm>
            <a:off x="1987695" y="1861639"/>
            <a:ext cx="488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600" dirty="0">
                <a:solidFill>
                  <a:srgbClr val="C00000"/>
                </a:solidFill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DA58AE2-2C6C-4C09-B877-75E480A37D9C}"/>
              </a:ext>
            </a:extLst>
          </p:cNvPr>
          <p:cNvSpPr/>
          <p:nvPr/>
        </p:nvSpPr>
        <p:spPr>
          <a:xfrm>
            <a:off x="591236" y="4639192"/>
            <a:ext cx="285687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silla vacía</a:t>
            </a:r>
          </a:p>
          <a:p>
            <a:r>
              <a:rPr lang="es-E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(O.M. 0102, Art. 78)  </a:t>
            </a:r>
            <a:endParaRPr lang="es-EC" sz="1600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7F897A6A-84E3-40C9-BDF9-10CB872CD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547994"/>
              </p:ext>
            </p:extLst>
          </p:nvPr>
        </p:nvGraphicFramePr>
        <p:xfrm>
          <a:off x="3300089" y="1479781"/>
          <a:ext cx="8128000" cy="430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1684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F0F9A9B-D32A-4B37-8F6D-DDF760415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5">
                                            <p:graphicEl>
                                              <a:dgm id="{3F0F9A9B-D32A-4B37-8F6D-DDF760415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5">
                                            <p:graphicEl>
                                              <a:dgm id="{3F0F9A9B-D32A-4B37-8F6D-DDF760415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5">
                                            <p:graphicEl>
                                              <a:dgm id="{3F0F9A9B-D32A-4B37-8F6D-DDF760415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E069D97-6FFA-4018-927B-4869C40FF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15">
                                            <p:graphicEl>
                                              <a:dgm id="{2E069D97-6FFA-4018-927B-4869C40FF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5">
                                            <p:graphicEl>
                                              <a:dgm id="{2E069D97-6FFA-4018-927B-4869C40FF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5">
                                            <p:graphicEl>
                                              <a:dgm id="{2E069D97-6FFA-4018-927B-4869C40FF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9FAF667-F4EA-40DD-B30C-00C6C9B25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15">
                                            <p:graphicEl>
                                              <a:dgm id="{99FAF667-F4EA-40DD-B30C-00C6C9B25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5">
                                            <p:graphicEl>
                                              <a:dgm id="{99FAF667-F4EA-40DD-B30C-00C6C9B25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5">
                                            <p:graphicEl>
                                              <a:dgm id="{99FAF667-F4EA-40DD-B30C-00C6C9B25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086B7F2-485E-4C44-8E9B-E0AC3D2D9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750"/>
                                        <p:tgtEl>
                                          <p:spTgt spid="15">
                                            <p:graphicEl>
                                              <a:dgm id="{9086B7F2-485E-4C44-8E9B-E0AC3D2D9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5">
                                            <p:graphicEl>
                                              <a:dgm id="{9086B7F2-485E-4C44-8E9B-E0AC3D2D9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5">
                                            <p:graphicEl>
                                              <a:dgm id="{9086B7F2-485E-4C44-8E9B-E0AC3D2D9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E8FA11A-C55C-46A8-B261-D1098C918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15">
                                            <p:graphicEl>
                                              <a:dgm id="{8E8FA11A-C55C-46A8-B261-D1098C918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5">
                                            <p:graphicEl>
                                              <a:dgm id="{8E8FA11A-C55C-46A8-B261-D1098C918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15">
                                            <p:graphicEl>
                                              <a:dgm id="{8E8FA11A-C55C-46A8-B261-D1098C918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Graphic spid="1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1FEE636-E207-41C8-B5BB-A93340802F31}"/>
              </a:ext>
            </a:extLst>
          </p:cNvPr>
          <p:cNvSpPr/>
          <p:nvPr/>
        </p:nvSpPr>
        <p:spPr>
          <a:xfrm>
            <a:off x="525783" y="1991039"/>
            <a:ext cx="10483702" cy="3451651"/>
          </a:xfrm>
          <a:prstGeom prst="rect">
            <a:avLst/>
          </a:prstGeom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marL="900430" algn="just">
              <a:lnSpc>
                <a:spcPct val="115000"/>
              </a:lnSpc>
              <a:spcAft>
                <a:spcPts val="1000"/>
              </a:spcAft>
            </a:pPr>
            <a:r>
              <a:rPr lang="es-EC" sz="3200" dirty="0">
                <a:latin typeface="Comic Sans MS" panose="030F0702030302020204" pitchFamily="66" charset="0"/>
                <a:ea typeface="PMingLiU" panose="02020500000000000000" pitchFamily="18" charset="-120"/>
                <a:cs typeface="Times New Roman" panose="02020603050405020304" pitchFamily="18" charset="0"/>
              </a:rPr>
              <a:t>La Comisión Metropolitana de Lucha Contra la Corrupción expresa su compromiso de trabajo, para continuar aportando a la construcción de una cultura de honestidad y transparencia en la gestión pública, en atención a sus deberes y atribuciones institucionales.</a:t>
            </a:r>
            <a:endParaRPr lang="es-EC" sz="3200" dirty="0">
              <a:effectLst/>
              <a:latin typeface="Comic Sans MS" panose="030F0702030302020204" pitchFamily="66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6" name="Gráfico 5" descr="Apretón de manos">
            <a:extLst>
              <a:ext uri="{FF2B5EF4-FFF2-40B4-BE49-F238E27FC236}">
                <a16:creationId xmlns:a16="http://schemas.microsoft.com/office/drawing/2014/main" id="{7EC3C611-BE11-4160-BEAD-87F8D6197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0336" y="5052471"/>
            <a:ext cx="1696278" cy="11925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0464EEB-89D5-47F1-AB2B-676387DA1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9" y="461316"/>
            <a:ext cx="1602409" cy="151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954EDC9-B920-40EA-BB98-FE9E5505EFC4}"/>
              </a:ext>
            </a:extLst>
          </p:cNvPr>
          <p:cNvSpPr/>
          <p:nvPr/>
        </p:nvSpPr>
        <p:spPr>
          <a:xfrm rot="21194600">
            <a:off x="552893" y="2039817"/>
            <a:ext cx="108026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8975" marR="111125" algn="ctr">
              <a:spcAft>
                <a:spcPts val="0"/>
              </a:spcAft>
              <a:tabLst>
                <a:tab pos="460375" algn="l"/>
              </a:tabLst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Comisión Metropolitana de Lucha Contra la Corrupción – QUITO HONESTO</a:t>
            </a:r>
            <a:endParaRPr lang="es-EC" sz="2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marR="111125" algn="ctr">
              <a:spcAft>
                <a:spcPts val="0"/>
              </a:spcAft>
              <a:tabLst>
                <a:tab pos="460375" algn="l"/>
              </a:tabLst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Av. Amazonas N21-252 y Jerónimo Carrión, Edif. Londres, 3er piso</a:t>
            </a:r>
            <a:endParaRPr lang="es-EC" sz="2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marR="111125" algn="ctr">
              <a:spcAft>
                <a:spcPts val="0"/>
              </a:spcAft>
              <a:tabLst>
                <a:tab pos="460375" algn="l"/>
              </a:tabLst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www.quitohonesto.gob.ec</a:t>
            </a:r>
            <a:endParaRPr lang="es-EC" sz="2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marR="111125" algn="ctr">
              <a:spcAft>
                <a:spcPts val="0"/>
              </a:spcAft>
              <a:tabLst>
                <a:tab pos="460375" algn="l"/>
              </a:tabLst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 guía es de carácter informativo.</a:t>
            </a:r>
            <a:endParaRPr lang="es-EC" sz="2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marR="111125" algn="ctr">
              <a:spcAft>
                <a:spcPts val="0"/>
              </a:spcAft>
              <a:tabLst>
                <a:tab pos="460375" algn="l"/>
              </a:tabLst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información utilizada para su desarrollo es de conocimiento y uso público.</a:t>
            </a:r>
            <a:endParaRPr lang="es-EC" sz="2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marR="111125" algn="ctr">
              <a:spcAft>
                <a:spcPts val="0"/>
              </a:spcAft>
              <a:tabLst>
                <a:tab pos="460375" algn="l"/>
              </a:tabLst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Normativa y bibliografía involucrada: </a:t>
            </a: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Repositorio normativa </a:t>
            </a:r>
            <a:endParaRPr lang="es-ES" sz="24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marR="111125" algn="ctr">
              <a:spcAft>
                <a:spcPts val="0"/>
              </a:spcAft>
              <a:tabLst>
                <a:tab pos="460375" algn="l"/>
              </a:tabLst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Desarrollado en </a:t>
            </a:r>
            <a:r>
              <a:rPr lang="es-EC" sz="24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s-EC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Point 2016</a:t>
            </a:r>
            <a:endParaRPr lang="es-EC" sz="2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marR="111125" algn="ctr">
              <a:spcAft>
                <a:spcPts val="0"/>
              </a:spcAft>
              <a:tabLst>
                <a:tab pos="460375" algn="l"/>
              </a:tabLst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Quito D.M., agosto de 2018</a:t>
            </a:r>
            <a:endParaRPr lang="es-EC" sz="2400" b="1" u="sng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E0D10B4-5156-40D1-927A-DFFCAB0C8F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5320" r="4954" b="3265"/>
          <a:stretch/>
        </p:blipFill>
        <p:spPr>
          <a:xfrm rot="21188672">
            <a:off x="1223600" y="332527"/>
            <a:ext cx="2371223" cy="19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C383436-EA1E-456E-9EBC-404EB1B0A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98390"/>
            <a:ext cx="1925782" cy="4877481"/>
          </a:xfrm>
          <a:prstGeom prst="rect">
            <a:avLst/>
          </a:prstGeom>
        </p:spPr>
      </p:pic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0C8C8A1F-AC8A-4B51-95BD-05BD67C2E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44073"/>
              </p:ext>
            </p:extLst>
          </p:nvPr>
        </p:nvGraphicFramePr>
        <p:xfrm>
          <a:off x="5126182" y="1690255"/>
          <a:ext cx="6704560" cy="468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Bocadillo: rectángulo con esquinas redondeadas 23">
            <a:extLst>
              <a:ext uri="{FF2B5EF4-FFF2-40B4-BE49-F238E27FC236}">
                <a16:creationId xmlns:a16="http://schemas.microsoft.com/office/drawing/2014/main" id="{2ED10A7F-98D1-4ECA-8C7B-0CFE3BFD23A3}"/>
              </a:ext>
            </a:extLst>
          </p:cNvPr>
          <p:cNvSpPr/>
          <p:nvPr/>
        </p:nvSpPr>
        <p:spPr>
          <a:xfrm rot="707685">
            <a:off x="2318863" y="786275"/>
            <a:ext cx="4170188" cy="2010696"/>
          </a:xfrm>
          <a:prstGeom prst="wedgeRoundRectCallout">
            <a:avLst>
              <a:gd name="adj1" fmla="val -50174"/>
              <a:gd name="adj2" fmla="val 121054"/>
              <a:gd name="adj3" fmla="val 16667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C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La Comisión Metropolitana de Lucha Contra la Corrupción (QUITO HONESTO), fue creada mediante Resolución de Alcaldía 065 de 20/</a:t>
            </a:r>
            <a:r>
              <a:rPr lang="es-EC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ago</a:t>
            </a:r>
            <a:r>
              <a:rPr lang="es-EC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/2002. </a:t>
            </a:r>
          </a:p>
          <a:p>
            <a:pPr algn="ctr"/>
            <a:r>
              <a:rPr lang="es-EC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Según lo establecido en la OM 0116 de 17/mar/2004, su </a:t>
            </a:r>
          </a:p>
          <a:p>
            <a:pPr algn="ctr"/>
            <a:endParaRPr lang="es-EC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3847"/>
            <a:ext cx="12192000" cy="2016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61DADF-8098-440E-A79C-94AAEF69A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4F84627-861C-498A-87E8-AF071FBAC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8036">
            <a:off x="506354" y="3113461"/>
            <a:ext cx="1321150" cy="1692903"/>
          </a:xfrm>
          <a:prstGeom prst="rect">
            <a:avLst/>
          </a:prstGeom>
        </p:spPr>
      </p:pic>
      <p:pic>
        <p:nvPicPr>
          <p:cNvPr id="8" name="Gráfico 7" descr="Megáfono">
            <a:extLst>
              <a:ext uri="{FF2B5EF4-FFF2-40B4-BE49-F238E27FC236}">
                <a16:creationId xmlns:a16="http://schemas.microsoft.com/office/drawing/2014/main" id="{BDBAD0E8-B4BE-4B47-9F6A-897BB3CE2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35706">
            <a:off x="1399196" y="3407378"/>
            <a:ext cx="1094267" cy="1094267"/>
          </a:xfrm>
          <a:prstGeom prst="rect">
            <a:avLst/>
          </a:prstGeom>
        </p:spPr>
      </p:pic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33292A4F-1838-4462-8E34-0CE82D91908E}"/>
              </a:ext>
            </a:extLst>
          </p:cNvPr>
          <p:cNvSpPr/>
          <p:nvPr/>
        </p:nvSpPr>
        <p:spPr>
          <a:xfrm rot="20223146">
            <a:off x="2216911" y="766573"/>
            <a:ext cx="3370923" cy="2072216"/>
          </a:xfrm>
          <a:prstGeom prst="wedgeRoundRectCallout">
            <a:avLst>
              <a:gd name="adj1" fmla="val -69247"/>
              <a:gd name="adj2" fmla="val 31764"/>
              <a:gd name="adj3" fmla="val 16667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Comic Sans MS" panose="030F0702030302020204" pitchFamily="66" charset="0"/>
              </a:rPr>
              <a:t>valores y principios de transparencia en el manejo de los asuntos públicos dentro del MDMQ</a:t>
            </a:r>
            <a:endParaRPr lang="es-EC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FC4E4A4C-8EA9-47E7-ABC1-11BEBA2C6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581648"/>
              </p:ext>
            </p:extLst>
          </p:nvPr>
        </p:nvGraphicFramePr>
        <p:xfrm>
          <a:off x="3902372" y="831273"/>
          <a:ext cx="8229600" cy="555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246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7E61EB8-BCC7-49EC-A27E-97462701EDF6}"/>
              </a:ext>
            </a:extLst>
          </p:cNvPr>
          <p:cNvSpPr/>
          <p:nvPr/>
        </p:nvSpPr>
        <p:spPr>
          <a:xfrm rot="20364465">
            <a:off x="359759" y="876174"/>
            <a:ext cx="3802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rgbClr val="C00000"/>
                </a:solidFill>
                <a:latin typeface="Tempus Sans ITC" panose="04020404030D07020202" pitchFamily="82" charset="0"/>
                <a:ea typeface="PMingLiU" panose="02020500000000000000" pitchFamily="18" charset="-120"/>
              </a:rPr>
              <a:t>Objetivo general de la guía</a:t>
            </a:r>
            <a:endParaRPr lang="es-EC" sz="2400" dirty="0">
              <a:solidFill>
                <a:srgbClr val="C00000"/>
              </a:solidFill>
              <a:latin typeface="Tempus Sans ITC" panose="04020404030D07020202" pitchFamily="82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74EE3F4-7571-44D6-8D62-48415D04E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759847"/>
              </p:ext>
            </p:extLst>
          </p:nvPr>
        </p:nvGraphicFramePr>
        <p:xfrm>
          <a:off x="3327795" y="8408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F533C52B-344D-4BBC-9121-DB8218525E89}"/>
              </a:ext>
            </a:extLst>
          </p:cNvPr>
          <p:cNvSpPr/>
          <p:nvPr/>
        </p:nvSpPr>
        <p:spPr>
          <a:xfrm rot="20364465">
            <a:off x="450019" y="2159895"/>
            <a:ext cx="26862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latin typeface="Tempus Sans ITC" panose="04020404030D07020202" pitchFamily="82" charset="0"/>
                <a:ea typeface="PMingLiU" panose="02020500000000000000" pitchFamily="18" charset="-120"/>
              </a:rPr>
              <a:t>Brindar información sobre temas relacionados sobre la participación ciudadana y los mecanismos para ejercerla </a:t>
            </a:r>
            <a:endParaRPr lang="es-EC" sz="24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2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24EAB-218B-4DE6-BC71-48540F18F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39A24EAB-218B-4DE6-BC71-48540F18F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3DB489-EB1E-4A86-AA7A-402BCAADF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F93DB489-EB1E-4A86-AA7A-402BCAADF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695144-DF12-44FE-A2D9-65016A5C0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47695144-DF12-44FE-A2D9-65016A5C0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92F64E-E207-4B98-9631-E88C019E3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2292F64E-E207-4B98-9631-E88C019E38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Sub>
          <a:bldDgm bld="one"/>
        </p:bldSub>
      </p:bldGraphic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93D81D41-EC53-4FC1-8BDB-AE247DA0C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51" y="1180094"/>
            <a:ext cx="64144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s-EC" altLang="es-EC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Participación Ciudadana</a:t>
            </a:r>
            <a:endParaRPr lang="es-EC" altLang="es-EC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es-ES" altLang="es-EC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s-ES" altLang="es-EC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759DC36-B3DF-4365-9E34-67625CC2F09F}"/>
              </a:ext>
            </a:extLst>
          </p:cNvPr>
          <p:cNvSpPr/>
          <p:nvPr/>
        </p:nvSpPr>
        <p:spPr>
          <a:xfrm>
            <a:off x="748651" y="505869"/>
            <a:ext cx="4933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PMingLiU" panose="02020500000000000000" pitchFamily="18" charset="-120"/>
              </a:rPr>
              <a:t>Tema y tabla de contenidos</a:t>
            </a:r>
            <a:endParaRPr lang="es-EC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CF31462B-0D03-4584-A32D-5BC9DF71CB5E}"/>
              </a:ext>
            </a:extLst>
          </p:cNvPr>
          <p:cNvSpPr/>
          <p:nvPr/>
        </p:nvSpPr>
        <p:spPr>
          <a:xfrm>
            <a:off x="618927" y="1894562"/>
            <a:ext cx="5411222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111125" lvl="1"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Subtema 1:</a:t>
            </a:r>
          </a:p>
          <a:p>
            <a:pPr marL="742950" marR="111125" lvl="1" indent="-285750">
              <a:buFont typeface="+mj-lt"/>
              <a:buAutoNum type="arabicPeriod"/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es la participación ciudadana?</a:t>
            </a:r>
            <a:endParaRPr lang="es-EC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111125" lvl="1" indent="-285750" algn="just">
              <a:spcAft>
                <a:spcPts val="0"/>
              </a:spcAft>
              <a:buFont typeface="+mj-lt"/>
              <a:buAutoNum type="arabicPeriod"/>
              <a:tabLst>
                <a:tab pos="460375" algn="l"/>
              </a:tabLst>
            </a:pPr>
            <a:r>
              <a:rPr lang="es-EC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Normativa que regula la participación ciudadana desde el Municipio del Distrito Metropolitano de Quito.</a:t>
            </a:r>
          </a:p>
          <a:p>
            <a:pPr marR="111125" lvl="1" algn="just">
              <a:spcAft>
                <a:spcPts val="0"/>
              </a:spcAft>
              <a:tabLst>
                <a:tab pos="460375" algn="l"/>
              </a:tabLst>
            </a:pPr>
            <a:endParaRPr lang="es-EC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DF18F0D1-F7C9-4170-89F2-3BFC46D1953C}"/>
              </a:ext>
            </a:extLst>
          </p:cNvPr>
          <p:cNvSpPr/>
          <p:nvPr/>
        </p:nvSpPr>
        <p:spPr>
          <a:xfrm>
            <a:off x="589055" y="4190679"/>
            <a:ext cx="5470967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111125"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Subtema 2:</a:t>
            </a:r>
          </a:p>
          <a:p>
            <a:pPr marR="111125"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¿Cuáles son los mecanismo de participación ciudadana?</a:t>
            </a:r>
          </a:p>
          <a:p>
            <a:pPr marR="111125">
              <a:tabLst>
                <a:tab pos="460375" algn="l"/>
              </a:tabLst>
            </a:pPr>
            <a:endParaRPr lang="es-EC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729E6B30-B41A-4CF9-B45D-09E04361E356}"/>
              </a:ext>
            </a:extLst>
          </p:cNvPr>
          <p:cNvSpPr/>
          <p:nvPr/>
        </p:nvSpPr>
        <p:spPr>
          <a:xfrm>
            <a:off x="6954982" y="2902579"/>
            <a:ext cx="504235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111125" lvl="1"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Subtema 3:</a:t>
            </a:r>
          </a:p>
          <a:p>
            <a:pPr marR="111125" lvl="1">
              <a:tabLst>
                <a:tab pos="460375" algn="l"/>
              </a:tabLst>
            </a:pPr>
            <a:r>
              <a:rPr lang="es-EC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reseña de los mecanismos de participación ciudadana.</a:t>
            </a:r>
            <a:endParaRPr lang="es-EC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11125" lvl="1">
              <a:tabLst>
                <a:tab pos="460375" algn="l"/>
              </a:tabLst>
            </a:pPr>
            <a:endParaRPr lang="es-EC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ector: curvado 13">
            <a:extLst>
              <a:ext uri="{FF2B5EF4-FFF2-40B4-BE49-F238E27FC236}">
                <a16:creationId xmlns:a16="http://schemas.microsoft.com/office/drawing/2014/main" id="{4D381288-7802-4108-AAA2-4206D3461A5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962766" y="4199450"/>
            <a:ext cx="1114995" cy="448047"/>
          </a:xfrm>
          <a:prstGeom prst="curvedConnector3">
            <a:avLst>
              <a:gd name="adj1" fmla="val 50000"/>
            </a:avLst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build="allAtOnce"/>
      <p:bldP spid="68" grpId="0" animBg="1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3847"/>
            <a:ext cx="12192000" cy="201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A2B460-B735-4BC4-B277-E4680B237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EE443C8-808D-432C-9475-BD67BC3AAF44}"/>
              </a:ext>
            </a:extLst>
          </p:cNvPr>
          <p:cNvSpPr/>
          <p:nvPr/>
        </p:nvSpPr>
        <p:spPr>
          <a:xfrm>
            <a:off x="380674" y="268075"/>
            <a:ext cx="6694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11125" lvl="1">
              <a:tabLst>
                <a:tab pos="460375" algn="l"/>
              </a:tabLst>
            </a:pPr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es la participación ciudadana?</a:t>
            </a:r>
            <a:endParaRPr lang="es-EC" sz="2800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2166B482-229C-4195-AD23-0353018E6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223558"/>
              </p:ext>
            </p:extLst>
          </p:nvPr>
        </p:nvGraphicFramePr>
        <p:xfrm>
          <a:off x="1099930" y="940904"/>
          <a:ext cx="10005391" cy="542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042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661A79-920F-40C7-B21D-B47F3A0AB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>
                                            <p:graphicEl>
                                              <a:dgm id="{AA661A79-920F-40C7-B21D-B47F3A0AB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E6DA7F-371D-46F4-B812-16ED8D16C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1">
                                            <p:graphicEl>
                                              <a:dgm id="{07E6DA7F-371D-46F4-B812-16ED8D16C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073F6CF-8490-4021-A0E7-F3DD982E0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1">
                                            <p:graphicEl>
                                              <a:dgm id="{0073F6CF-8490-4021-A0E7-F3DD982E0E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31C8A5D-5C81-4D1B-A408-6E2EE599A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1">
                                            <p:graphicEl>
                                              <a:dgm id="{E31C8A5D-5C81-4D1B-A408-6E2EE599A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1CBDB99-6400-4688-B939-6DF7A0657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1">
                                            <p:graphicEl>
                                              <a:dgm id="{B1CBDB99-6400-4688-B939-6DF7A0657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92F7FC9-C804-4379-A600-B5BC24534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1">
                                            <p:graphicEl>
                                              <a:dgm id="{492F7FC9-C804-4379-A600-B5BC24534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EEC7FD-637D-449A-A5A1-DB46AA38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1">
                                            <p:graphicEl>
                                              <a:dgm id="{9BEEC7FD-637D-449A-A5A1-DB46AA383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3847"/>
            <a:ext cx="12192000" cy="201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A2B460-B735-4BC4-B277-E4680B237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155E293-7A78-4A92-A4FC-264E007D131F}"/>
              </a:ext>
            </a:extLst>
          </p:cNvPr>
          <p:cNvSpPr/>
          <p:nvPr/>
        </p:nvSpPr>
        <p:spPr>
          <a:xfrm>
            <a:off x="380674" y="268075"/>
            <a:ext cx="9446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lvl="1">
              <a:tabLst>
                <a:tab pos="460375" algn="l"/>
              </a:tabLst>
            </a:pPr>
            <a:r>
              <a:rPr lang="es-EC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PMingLiU" panose="02020500000000000000" pitchFamily="18" charset="-120"/>
                <a:cs typeface="Times New Roman" panose="02020603050405020304" pitchFamily="18" charset="0"/>
              </a:rPr>
              <a:t>Normativa que regula la participación ciudadana desde el Municipio del Distrito Metropolitano de Quito</a:t>
            </a:r>
            <a:endParaRPr lang="es-EC" sz="24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áfico 11" descr="Libro abierto">
            <a:extLst>
              <a:ext uri="{FF2B5EF4-FFF2-40B4-BE49-F238E27FC236}">
                <a16:creationId xmlns:a16="http://schemas.microsoft.com/office/drawing/2014/main" id="{10F23A4E-DB71-428D-B84C-40B09EC4C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977771">
            <a:off x="596875" y="1432745"/>
            <a:ext cx="1252331" cy="1252331"/>
          </a:xfrm>
          <a:prstGeom prst="rect">
            <a:avLst/>
          </a:prstGeom>
        </p:spPr>
      </p:pic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355E903D-825B-4040-879C-CD866D719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040165"/>
              </p:ext>
            </p:extLst>
          </p:nvPr>
        </p:nvGraphicFramePr>
        <p:xfrm>
          <a:off x="2065409" y="1216542"/>
          <a:ext cx="90203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737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F1584EC-B6D9-45F1-B6C2-51B2CE1C7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5">
                                            <p:graphicEl>
                                              <a:dgm id="{8F1584EC-B6D9-45F1-B6C2-51B2CE1C7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423AE4A-06F6-49B4-9AA0-9A828B882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5">
                                            <p:graphicEl>
                                              <a:dgm id="{A423AE4A-06F6-49B4-9AA0-9A828B882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E3B9375-6092-40A0-8170-AF45F85AD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5">
                                            <p:graphicEl>
                                              <a:dgm id="{0E3B9375-6092-40A0-8170-AF45F85AD6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B760AE6-54B4-4F36-B768-930953AB7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5">
                                            <p:graphicEl>
                                              <a:dgm id="{0B760AE6-54B4-4F36-B768-930953AB7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FF7FE8B-1252-453E-AB0E-056A22AF8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5">
                                            <p:graphicEl>
                                              <a:dgm id="{AFF7FE8B-1252-453E-AB0E-056A22AF8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3847"/>
            <a:ext cx="12192000" cy="201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A2B460-B735-4BC4-B277-E4680B237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A79BC6A-E449-4512-BC09-A5FF55E644D9}"/>
              </a:ext>
            </a:extLst>
          </p:cNvPr>
          <p:cNvSpPr/>
          <p:nvPr/>
        </p:nvSpPr>
        <p:spPr>
          <a:xfrm>
            <a:off x="380674" y="268075"/>
            <a:ext cx="9446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lvl="1" algn="ctr">
              <a:tabLst>
                <a:tab pos="460375" algn="l"/>
              </a:tabLst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PMingLiU" panose="02020500000000000000" pitchFamily="18" charset="-120"/>
                <a:cs typeface="Times New Roman" panose="02020603050405020304" pitchFamily="18" charset="0"/>
              </a:rPr>
              <a:t>¿Cuáles son los mecanismos de participación ciudadana? </a:t>
            </a:r>
          </a:p>
          <a:p>
            <a:pPr marR="111125" lvl="1" algn="ctr">
              <a:tabLst>
                <a:tab pos="460375" algn="l"/>
              </a:tabLst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PMingLiU" panose="02020500000000000000" pitchFamily="18" charset="-120"/>
                <a:cs typeface="Times New Roman" panose="02020603050405020304" pitchFamily="18" charset="0"/>
              </a:rPr>
              <a:t>(O.M. 0102, Art.22)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B871A9A-367C-456E-9024-DC8AE5528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153257"/>
              </p:ext>
            </p:extLst>
          </p:nvPr>
        </p:nvGraphicFramePr>
        <p:xfrm>
          <a:off x="795130" y="1099072"/>
          <a:ext cx="10482470" cy="527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Gráfico 8" descr="Grupo">
            <a:extLst>
              <a:ext uri="{FF2B5EF4-FFF2-40B4-BE49-F238E27FC236}">
                <a16:creationId xmlns:a16="http://schemas.microsoft.com/office/drawing/2014/main" id="{4DDB686E-C8B6-4FD8-AC85-304AA7A2A2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80384" y="3166840"/>
            <a:ext cx="1258956" cy="12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650571-AB08-420D-95B9-A8915278B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2F650571-AB08-420D-95B9-A8915278B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F7F398-60BF-4401-9197-46C6DAA0E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6DF7F398-60BF-4401-9197-46C6DAA0E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4607D2-8259-4933-9166-AA910A5B6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B04607D2-8259-4933-9166-AA910A5B6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8B60A6-E8AD-42C3-B463-66E0FCE2B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3B8B60A6-E8AD-42C3-B463-66E0FCE2B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6E1F1D-B141-4B9D-9739-AEB03D84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476E1F1D-B141-4B9D-9739-AEB03D848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25D7F9-F426-4BD8-8335-6873898FE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2325D7F9-F426-4BD8-8335-6873898FE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C6CF0D-00E9-4034-A743-D82EB225E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85C6CF0D-00E9-4034-A743-D82EB225E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33E939-FB8F-445B-B4CA-2294AC9DC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C533E939-FB8F-445B-B4CA-2294AC9DC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FC190F-FD2C-4E85-B064-5EF9E8A67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5">
                                            <p:graphicEl>
                                              <a:dgm id="{02FC190F-FD2C-4E85-B064-5EF9E8A67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9E4288-339A-4597-BE00-F4F7397A0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119E4288-339A-4597-BE00-F4F7397A0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D64895-7B64-46D4-A8DE-C299EDE15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5">
                                            <p:graphicEl>
                                              <a:dgm id="{45D64895-7B64-46D4-A8DE-C299EDE15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7752A8-4B44-4EAA-A198-13326140B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FB7752A8-4B44-4EAA-A198-13326140B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920CB7-F3D4-4722-AB7E-44C433364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5">
                                            <p:graphicEl>
                                              <a:dgm id="{68920CB7-F3D4-4722-AB7E-44C433364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F7AE35-07D4-4A69-A416-6C211D24D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5">
                                            <p:graphicEl>
                                              <a:dgm id="{66F7AE35-07D4-4A69-A416-6C211D24D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2D1B4B-A0E5-49AD-9184-25939DC90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5">
                                            <p:graphicEl>
                                              <a:dgm id="{5C2D1B4B-A0E5-49AD-9184-25939DC90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D76029-1EF3-439F-999A-41F8FBB59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5">
                                            <p:graphicEl>
                                              <a:dgm id="{C3D76029-1EF3-439F-999A-41F8FBB59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3A3C51-6B57-4F23-AD12-A1E1999CE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5">
                                            <p:graphicEl>
                                              <a:dgm id="{583A3C51-6B57-4F23-AD12-A1E1999CE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3847"/>
            <a:ext cx="12192000" cy="2016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A2B460-B735-4BC4-B277-E4680B237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B239A54-5D99-47FB-9DD8-98A1DCE1742F}"/>
              </a:ext>
            </a:extLst>
          </p:cNvPr>
          <p:cNvSpPr/>
          <p:nvPr/>
        </p:nvSpPr>
        <p:spPr>
          <a:xfrm>
            <a:off x="490330" y="604788"/>
            <a:ext cx="9130748" cy="48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lvl="0">
              <a:lnSpc>
                <a:spcPct val="115000"/>
              </a:lnSpc>
              <a:tabLst>
                <a:tab pos="460375" algn="l"/>
              </a:tabLst>
            </a:pPr>
            <a:r>
              <a:rPr lang="es-ES" sz="2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reseña de los mecanismos de participación ciudadana.</a:t>
            </a:r>
            <a:endParaRPr lang="es-EC" sz="2400" u="sng" dirty="0">
              <a:solidFill>
                <a:srgbClr val="C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3223F8C-D882-4231-BA51-52E013B2C7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 t="5841" r="6636" b="9012"/>
          <a:stretch/>
        </p:blipFill>
        <p:spPr>
          <a:xfrm rot="21044650">
            <a:off x="805312" y="3547805"/>
            <a:ext cx="1895061" cy="2279228"/>
          </a:xfrm>
          <a:prstGeom prst="rect">
            <a:avLst/>
          </a:prstGeom>
        </p:spPr>
      </p:pic>
      <p:sp>
        <p:nvSpPr>
          <p:cNvPr id="8" name="Bocadillo nube: nube 7">
            <a:extLst>
              <a:ext uri="{FF2B5EF4-FFF2-40B4-BE49-F238E27FC236}">
                <a16:creationId xmlns:a16="http://schemas.microsoft.com/office/drawing/2014/main" id="{BE7F6F58-0940-4F57-9760-A956FCC12703}"/>
              </a:ext>
            </a:extLst>
          </p:cNvPr>
          <p:cNvSpPr/>
          <p:nvPr/>
        </p:nvSpPr>
        <p:spPr>
          <a:xfrm>
            <a:off x="1320831" y="1395169"/>
            <a:ext cx="3419061" cy="2186609"/>
          </a:xfrm>
          <a:prstGeom prst="cloudCallout">
            <a:avLst>
              <a:gd name="adj1" fmla="val -23159"/>
              <a:gd name="adj2" fmla="val 71591"/>
            </a:avLst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es la Asamblea del Distrito Metropolitano de Quito?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90CC0008-9CE4-4DBA-8E4D-B8D8CB45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209229"/>
              </p:ext>
            </p:extLst>
          </p:nvPr>
        </p:nvGraphicFramePr>
        <p:xfrm>
          <a:off x="4222396" y="9070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533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11C30C-C6BC-40F2-AE91-516AAF0AB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9">
                                            <p:graphicEl>
                                              <a:dgm id="{AA11C30C-C6BC-40F2-AE91-516AAF0AB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9">
                                            <p:graphicEl>
                                              <a:dgm id="{AA11C30C-C6BC-40F2-AE91-516AAF0AB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9">
                                            <p:graphicEl>
                                              <a:dgm id="{AA11C30C-C6BC-40F2-AE91-516AAF0AB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08B40A-A0D3-405E-BF78-A246FC6CD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9">
                                            <p:graphicEl>
                                              <a:dgm id="{F908B40A-A0D3-405E-BF78-A246FC6CD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9">
                                            <p:graphicEl>
                                              <a:dgm id="{F908B40A-A0D3-405E-BF78-A246FC6CD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9">
                                            <p:graphicEl>
                                              <a:dgm id="{F908B40A-A0D3-405E-BF78-A246FC6CD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102C89-88A4-471B-BD24-86D210864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9">
                                            <p:graphicEl>
                                              <a:dgm id="{8A102C89-88A4-471B-BD24-86D210864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9">
                                            <p:graphicEl>
                                              <a:dgm id="{8A102C89-88A4-471B-BD24-86D210864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9">
                                            <p:graphicEl>
                                              <a:dgm id="{8A102C89-88A4-471B-BD24-86D210864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33AF5E-93A9-4D64-B1AE-3D4C4AA3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9">
                                            <p:graphicEl>
                                              <a:dgm id="{9233AF5E-93A9-4D64-B1AE-3D4C4AA3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">
                                            <p:graphicEl>
                                              <a:dgm id="{9233AF5E-93A9-4D64-B1AE-3D4C4AA3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9">
                                            <p:graphicEl>
                                              <a:dgm id="{9233AF5E-93A9-4D64-B1AE-3D4C4AA3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DF87C5A-6973-43E7-8C32-22CAAEE43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9">
                                            <p:graphicEl>
                                              <a:dgm id="{EDF87C5A-6973-43E7-8C32-22CAAEE43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>
                                            <p:graphicEl>
                                              <a:dgm id="{EDF87C5A-6973-43E7-8C32-22CAAEE43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9">
                                            <p:graphicEl>
                                              <a:dgm id="{EDF87C5A-6973-43E7-8C32-22CAAEE43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289E6C-DA45-434E-A944-03A878225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9">
                                            <p:graphicEl>
                                              <a:dgm id="{D3289E6C-DA45-434E-A944-03A878225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9">
                                            <p:graphicEl>
                                              <a:dgm id="{D3289E6C-DA45-434E-A944-03A878225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9">
                                            <p:graphicEl>
                                              <a:dgm id="{D3289E6C-DA45-434E-A944-03A878225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BBD67C-1575-4621-9586-1B9116F2C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9">
                                            <p:graphicEl>
                                              <a:dgm id="{65BBD67C-1575-4621-9586-1B9116F2C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9">
                                            <p:graphicEl>
                                              <a:dgm id="{65BBD67C-1575-4621-9586-1B9116F2C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9">
                                            <p:graphicEl>
                                              <a:dgm id="{65BBD67C-1575-4621-9586-1B9116F2C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C44D57-23B8-4578-98A1-FD51888D6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9">
                                            <p:graphicEl>
                                              <a:dgm id="{03C44D57-23B8-4578-98A1-FD51888D6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9">
                                            <p:graphicEl>
                                              <a:dgm id="{03C44D57-23B8-4578-98A1-FD51888D6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9">
                                            <p:graphicEl>
                                              <a:dgm id="{03C44D57-23B8-4578-98A1-FD51888D6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591E36-504F-488D-9CF5-174EFEE71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9">
                                            <p:graphicEl>
                                              <a:dgm id="{22591E36-504F-488D-9CF5-174EFEE71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9">
                                            <p:graphicEl>
                                              <a:dgm id="{22591E36-504F-488D-9CF5-174EFEE71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9">
                                            <p:graphicEl>
                                              <a:dgm id="{22591E36-504F-488D-9CF5-174EFEE71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7022</TotalTime>
  <Words>883</Words>
  <Application>Microsoft Office PowerPoint</Application>
  <PresentationFormat>Panorámica</PresentationFormat>
  <Paragraphs>122</Paragraphs>
  <Slides>18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PMingLiU</vt:lpstr>
      <vt:lpstr>Algerian</vt:lpstr>
      <vt:lpstr>Arial</vt:lpstr>
      <vt:lpstr>Calibri</vt:lpstr>
      <vt:lpstr>Calibri Light</vt:lpstr>
      <vt:lpstr>Comic Sans MS</vt:lpstr>
      <vt:lpstr>Tempus Sans ITC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Gary Alexei López Vélez</dc:creator>
  <cp:lastModifiedBy>María Leisi Ibarra Segura</cp:lastModifiedBy>
  <cp:revision>385</cp:revision>
  <cp:lastPrinted>2018-01-30T21:36:17Z</cp:lastPrinted>
  <dcterms:created xsi:type="dcterms:W3CDTF">2015-11-04T17:11:27Z</dcterms:created>
  <dcterms:modified xsi:type="dcterms:W3CDTF">2018-08-13T15:55:18Z</dcterms:modified>
</cp:coreProperties>
</file>