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4" r:id="rId3"/>
    <p:sldId id="296" r:id="rId4"/>
    <p:sldId id="318" r:id="rId5"/>
    <p:sldId id="319" r:id="rId6"/>
    <p:sldId id="325" r:id="rId7"/>
    <p:sldId id="320" r:id="rId8"/>
    <p:sldId id="313" r:id="rId9"/>
    <p:sldId id="321" r:id="rId10"/>
    <p:sldId id="326" r:id="rId11"/>
    <p:sldId id="323" r:id="rId12"/>
    <p:sldId id="317" r:id="rId13"/>
    <p:sldId id="294" r:id="rId14"/>
    <p:sldId id="295" r:id="rId15"/>
  </p:sldIdLst>
  <p:sldSz cx="12192000" cy="685800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8CD5883-DFFD-4F97-A17F-82D71514D3D2}">
          <p14:sldIdLst>
            <p14:sldId id="256"/>
            <p14:sldId id="324"/>
            <p14:sldId id="296"/>
            <p14:sldId id="318"/>
            <p14:sldId id="319"/>
            <p14:sldId id="325"/>
            <p14:sldId id="320"/>
            <p14:sldId id="313"/>
            <p14:sldId id="321"/>
            <p14:sldId id="326"/>
            <p14:sldId id="323"/>
            <p14:sldId id="317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eisi Ibarra Segura" userId="8bccacc6-549a-4a1b-a3e4-f737fd8dd3bf" providerId="ADAL" clId="{AF2DBA1B-73F0-4624-94C2-7A55D8B7AEFA}"/>
    <pc:docChg chg="undo custSel addSld delSld modSld modSection">
      <pc:chgData name="María Leisi Ibarra Segura" userId="8bccacc6-549a-4a1b-a3e4-f737fd8dd3bf" providerId="ADAL" clId="{AF2DBA1B-73F0-4624-94C2-7A55D8B7AEFA}" dt="2018-08-13T15:55:52.985" v="1021" actId="20577"/>
      <pc:docMkLst>
        <pc:docMk/>
      </pc:docMkLst>
      <pc:sldChg chg="modSp">
        <pc:chgData name="María Leisi Ibarra Segura" userId="8bccacc6-549a-4a1b-a3e4-f737fd8dd3bf" providerId="ADAL" clId="{AF2DBA1B-73F0-4624-94C2-7A55D8B7AEFA}" dt="2018-08-13T15:55:52.985" v="1021" actId="20577"/>
        <pc:sldMkLst>
          <pc:docMk/>
          <pc:sldMk cId="1409020713" sldId="295"/>
        </pc:sldMkLst>
        <pc:spChg chg="mod">
          <ac:chgData name="María Leisi Ibarra Segura" userId="8bccacc6-549a-4a1b-a3e4-f737fd8dd3bf" providerId="ADAL" clId="{AF2DBA1B-73F0-4624-94C2-7A55D8B7AEFA}" dt="2018-08-13T15:55:52.985" v="1021" actId="20577"/>
          <ac:spMkLst>
            <pc:docMk/>
            <pc:sldMk cId="1409020713" sldId="295"/>
            <ac:spMk id="4" creationId="{6954EDC9-B920-40EA-BB98-FE9E5505EFC4}"/>
          </ac:spMkLst>
        </pc:spChg>
      </pc:sldChg>
      <pc:sldChg chg="addSp delSp modSp delAnim modAnim">
        <pc:chgData name="María Leisi Ibarra Segura" userId="8bccacc6-549a-4a1b-a3e4-f737fd8dd3bf" providerId="ADAL" clId="{AF2DBA1B-73F0-4624-94C2-7A55D8B7AEFA}" dt="2018-07-25T14:18:07.775" v="784" actId="20577"/>
        <pc:sldMkLst>
          <pc:docMk/>
          <pc:sldMk cId="3134874562" sldId="313"/>
        </pc:sldMkLst>
        <pc:spChg chg="add mod">
          <ac:chgData name="María Leisi Ibarra Segura" userId="8bccacc6-549a-4a1b-a3e4-f737fd8dd3bf" providerId="ADAL" clId="{AF2DBA1B-73F0-4624-94C2-7A55D8B7AEFA}" dt="2018-07-25T14:13:10.128" v="733" actId="14100"/>
          <ac:spMkLst>
            <pc:docMk/>
            <pc:sldMk cId="3134874562" sldId="313"/>
            <ac:spMk id="4" creationId="{8B9C214C-3267-4282-8B5C-C2CCC0D04849}"/>
          </ac:spMkLst>
        </pc:spChg>
        <pc:spChg chg="del">
          <ac:chgData name="María Leisi Ibarra Segura" userId="8bccacc6-549a-4a1b-a3e4-f737fd8dd3bf" providerId="ADAL" clId="{AF2DBA1B-73F0-4624-94C2-7A55D8B7AEFA}" dt="2018-07-25T14:12:37.738" v="725" actId="478"/>
          <ac:spMkLst>
            <pc:docMk/>
            <pc:sldMk cId="3134874562" sldId="313"/>
            <ac:spMk id="7" creationId="{F5D84734-B02E-4D34-B66E-20C6168FD91C}"/>
          </ac:spMkLst>
        </pc:spChg>
        <pc:spChg chg="mod">
          <ac:chgData name="María Leisi Ibarra Segura" userId="8bccacc6-549a-4a1b-a3e4-f737fd8dd3bf" providerId="ADAL" clId="{AF2DBA1B-73F0-4624-94C2-7A55D8B7AEFA}" dt="2018-07-25T14:15:48.697" v="768" actId="14100"/>
          <ac:spMkLst>
            <pc:docMk/>
            <pc:sldMk cId="3134874562" sldId="313"/>
            <ac:spMk id="14" creationId="{CC57741F-551B-45CF-910B-6399CAF935E1}"/>
          </ac:spMkLst>
        </pc:spChg>
        <pc:picChg chg="del">
          <ac:chgData name="María Leisi Ibarra Segura" userId="8bccacc6-549a-4a1b-a3e4-f737fd8dd3bf" providerId="ADAL" clId="{AF2DBA1B-73F0-4624-94C2-7A55D8B7AEFA}" dt="2018-07-25T14:12:13.008" v="720" actId="478"/>
          <ac:picMkLst>
            <pc:docMk/>
            <pc:sldMk cId="3134874562" sldId="313"/>
            <ac:picMk id="5" creationId="{ECDD8A4D-C30B-46DB-AB2C-D4EAD3C84B2F}"/>
          </ac:picMkLst>
        </pc:picChg>
        <pc:picChg chg="mod">
          <ac:chgData name="María Leisi Ibarra Segura" userId="8bccacc6-549a-4a1b-a3e4-f737fd8dd3bf" providerId="ADAL" clId="{AF2DBA1B-73F0-4624-94C2-7A55D8B7AEFA}" dt="2018-07-25T14:15:04.522" v="761" actId="1076"/>
          <ac:picMkLst>
            <pc:docMk/>
            <pc:sldMk cId="3134874562" sldId="313"/>
            <ac:picMk id="13" creationId="{ECF653BA-AD65-4C7E-96C1-6C267A3DE605}"/>
          </ac:picMkLst>
        </pc:picChg>
      </pc:sldChg>
      <pc:sldChg chg="modAnim">
        <pc:chgData name="María Leisi Ibarra Segura" userId="8bccacc6-549a-4a1b-a3e4-f737fd8dd3bf" providerId="ADAL" clId="{AF2DBA1B-73F0-4624-94C2-7A55D8B7AEFA}" dt="2018-07-25T13:44:34.297" v="526" actId="20577"/>
        <pc:sldMkLst>
          <pc:docMk/>
          <pc:sldMk cId="3273040765" sldId="317"/>
        </pc:sldMkLst>
      </pc:sldChg>
      <pc:sldChg chg="addSp delSp modSp delAnim modAnim">
        <pc:chgData name="María Leisi Ibarra Segura" userId="8bccacc6-549a-4a1b-a3e4-f737fd8dd3bf" providerId="ADAL" clId="{AF2DBA1B-73F0-4624-94C2-7A55D8B7AEFA}" dt="2018-07-25T13:25:30.877" v="316" actId="14861"/>
        <pc:sldMkLst>
          <pc:docMk/>
          <pc:sldMk cId="2562456960" sldId="319"/>
        </pc:sldMkLst>
        <pc:spChg chg="del mod">
          <ac:chgData name="María Leisi Ibarra Segura" userId="8bccacc6-549a-4a1b-a3e4-f737fd8dd3bf" providerId="ADAL" clId="{AF2DBA1B-73F0-4624-94C2-7A55D8B7AEFA}" dt="2018-07-25T13:19:11.552" v="293" actId="478"/>
          <ac:spMkLst>
            <pc:docMk/>
            <pc:sldMk cId="2562456960" sldId="319"/>
            <ac:spMk id="6" creationId="{37EDB14E-15AD-4727-A20A-5231697C60D3}"/>
          </ac:spMkLst>
        </pc:spChg>
        <pc:graphicFrameChg chg="add mod">
          <ac:chgData name="María Leisi Ibarra Segura" userId="8bccacc6-549a-4a1b-a3e4-f737fd8dd3bf" providerId="ADAL" clId="{AF2DBA1B-73F0-4624-94C2-7A55D8B7AEFA}" dt="2018-07-25T13:25:30.877" v="316" actId="14861"/>
          <ac:graphicFrameMkLst>
            <pc:docMk/>
            <pc:sldMk cId="2562456960" sldId="319"/>
            <ac:graphicFrameMk id="4" creationId="{98B0103E-AEE0-492A-A79C-3829F1409A9F}"/>
          </ac:graphicFrameMkLst>
        </pc:graphicFrameChg>
      </pc:sldChg>
      <pc:sldChg chg="addSp delSp modSp delAnim modAnim">
        <pc:chgData name="María Leisi Ibarra Segura" userId="8bccacc6-549a-4a1b-a3e4-f737fd8dd3bf" providerId="ADAL" clId="{AF2DBA1B-73F0-4624-94C2-7A55D8B7AEFA}" dt="2018-07-25T14:10:46.301" v="718" actId="20577"/>
        <pc:sldMkLst>
          <pc:docMk/>
          <pc:sldMk cId="2321162441" sldId="320"/>
        </pc:sldMkLst>
        <pc:spChg chg="add mod">
          <ac:chgData name="María Leisi Ibarra Segura" userId="8bccacc6-549a-4a1b-a3e4-f737fd8dd3bf" providerId="ADAL" clId="{AF2DBA1B-73F0-4624-94C2-7A55D8B7AEFA}" dt="2018-07-25T14:09:26.667" v="710" actId="14100"/>
          <ac:spMkLst>
            <pc:docMk/>
            <pc:sldMk cId="2321162441" sldId="320"/>
            <ac:spMk id="4" creationId="{371CE574-92AC-45D3-9A5F-882C27AFEB2F}"/>
          </ac:spMkLst>
        </pc:spChg>
        <pc:spChg chg="add del mod">
          <ac:chgData name="María Leisi Ibarra Segura" userId="8bccacc6-549a-4a1b-a3e4-f737fd8dd3bf" providerId="ADAL" clId="{AF2DBA1B-73F0-4624-94C2-7A55D8B7AEFA}" dt="2018-07-25T14:03:23.734" v="673" actId="478"/>
          <ac:spMkLst>
            <pc:docMk/>
            <pc:sldMk cId="2321162441" sldId="320"/>
            <ac:spMk id="5" creationId="{89459AC3-7562-4BB0-8D1D-6EA65AA0D17A}"/>
          </ac:spMkLst>
        </pc:spChg>
        <pc:spChg chg="del mod">
          <ac:chgData name="María Leisi Ibarra Segura" userId="8bccacc6-549a-4a1b-a3e4-f737fd8dd3bf" providerId="ADAL" clId="{AF2DBA1B-73F0-4624-94C2-7A55D8B7AEFA}" dt="2018-07-25T13:56:54.137" v="581" actId="478"/>
          <ac:spMkLst>
            <pc:docMk/>
            <pc:sldMk cId="2321162441" sldId="320"/>
            <ac:spMk id="6" creationId="{74190C6C-0DA8-47A8-97C7-0E1A54EE0DF6}"/>
          </ac:spMkLst>
        </pc:spChg>
        <pc:spChg chg="del">
          <ac:chgData name="María Leisi Ibarra Segura" userId="8bccacc6-549a-4a1b-a3e4-f737fd8dd3bf" providerId="ADAL" clId="{AF2DBA1B-73F0-4624-94C2-7A55D8B7AEFA}" dt="2018-07-25T13:48:27.267" v="541" actId="478"/>
          <ac:spMkLst>
            <pc:docMk/>
            <pc:sldMk cId="2321162441" sldId="320"/>
            <ac:spMk id="8" creationId="{0D6EEBC2-9558-4EA5-8E09-3EE1CD2F5C37}"/>
          </ac:spMkLst>
        </pc:spChg>
        <pc:spChg chg="add del mod">
          <ac:chgData name="María Leisi Ibarra Segura" userId="8bccacc6-549a-4a1b-a3e4-f737fd8dd3bf" providerId="ADAL" clId="{AF2DBA1B-73F0-4624-94C2-7A55D8B7AEFA}" dt="2018-07-25T14:03:07.485" v="668" actId="478"/>
          <ac:spMkLst>
            <pc:docMk/>
            <pc:sldMk cId="2321162441" sldId="320"/>
            <ac:spMk id="9" creationId="{B4108E62-3541-424E-9C5E-D7EDDFD1E444}"/>
          </ac:spMkLst>
        </pc:spChg>
        <pc:spChg chg="add del mod">
          <ac:chgData name="María Leisi Ibarra Segura" userId="8bccacc6-549a-4a1b-a3e4-f737fd8dd3bf" providerId="ADAL" clId="{AF2DBA1B-73F0-4624-94C2-7A55D8B7AEFA}" dt="2018-07-25T14:03:14.813" v="670" actId="478"/>
          <ac:spMkLst>
            <pc:docMk/>
            <pc:sldMk cId="2321162441" sldId="320"/>
            <ac:spMk id="11" creationId="{F229F14E-7E37-4720-93F5-067CEBF93776}"/>
          </ac:spMkLst>
        </pc:spChg>
        <pc:spChg chg="add del mod">
          <ac:chgData name="María Leisi Ibarra Segura" userId="8bccacc6-549a-4a1b-a3e4-f737fd8dd3bf" providerId="ADAL" clId="{AF2DBA1B-73F0-4624-94C2-7A55D8B7AEFA}" dt="2018-07-25T14:03:17.406" v="671" actId="478"/>
          <ac:spMkLst>
            <pc:docMk/>
            <pc:sldMk cId="2321162441" sldId="320"/>
            <ac:spMk id="13" creationId="{D63CABE3-C5AF-4975-89A0-363FCBB20C25}"/>
          </ac:spMkLst>
        </pc:spChg>
        <pc:spChg chg="add del mod">
          <ac:chgData name="María Leisi Ibarra Segura" userId="8bccacc6-549a-4a1b-a3e4-f737fd8dd3bf" providerId="ADAL" clId="{AF2DBA1B-73F0-4624-94C2-7A55D8B7AEFA}" dt="2018-07-25T14:03:26.713" v="674" actId="478"/>
          <ac:spMkLst>
            <pc:docMk/>
            <pc:sldMk cId="2321162441" sldId="320"/>
            <ac:spMk id="14" creationId="{98F5D46C-F100-4251-B245-43BA6B77B7A8}"/>
          </ac:spMkLst>
        </pc:spChg>
        <pc:spChg chg="add del mod">
          <ac:chgData name="María Leisi Ibarra Segura" userId="8bccacc6-549a-4a1b-a3e4-f737fd8dd3bf" providerId="ADAL" clId="{AF2DBA1B-73F0-4624-94C2-7A55D8B7AEFA}" dt="2018-07-25T14:03:29.135" v="675" actId="478"/>
          <ac:spMkLst>
            <pc:docMk/>
            <pc:sldMk cId="2321162441" sldId="320"/>
            <ac:spMk id="15" creationId="{8F733D78-6F64-41FF-A1BB-1DF8BD1F4918}"/>
          </ac:spMkLst>
        </pc:spChg>
        <pc:spChg chg="del">
          <ac:chgData name="María Leisi Ibarra Segura" userId="8bccacc6-549a-4a1b-a3e4-f737fd8dd3bf" providerId="ADAL" clId="{AF2DBA1B-73F0-4624-94C2-7A55D8B7AEFA}" dt="2018-07-25T13:48:30.220" v="542" actId="478"/>
          <ac:spMkLst>
            <pc:docMk/>
            <pc:sldMk cId="2321162441" sldId="320"/>
            <ac:spMk id="23" creationId="{D1DC6B56-6E58-4237-BC45-17F42BB3EDBB}"/>
          </ac:spMkLst>
        </pc:spChg>
        <pc:spChg chg="del mod">
          <ac:chgData name="María Leisi Ibarra Segura" userId="8bccacc6-549a-4a1b-a3e4-f737fd8dd3bf" providerId="ADAL" clId="{AF2DBA1B-73F0-4624-94C2-7A55D8B7AEFA}" dt="2018-07-25T13:56:52.131" v="580" actId="478"/>
          <ac:spMkLst>
            <pc:docMk/>
            <pc:sldMk cId="2321162441" sldId="320"/>
            <ac:spMk id="24" creationId="{AFC22853-D234-4D29-8C4A-16A9DC38F355}"/>
          </ac:spMkLst>
        </pc:spChg>
        <pc:spChg chg="del">
          <ac:chgData name="María Leisi Ibarra Segura" userId="8bccacc6-549a-4a1b-a3e4-f737fd8dd3bf" providerId="ADAL" clId="{AF2DBA1B-73F0-4624-94C2-7A55D8B7AEFA}" dt="2018-07-25T13:48:46.515" v="544" actId="478"/>
          <ac:spMkLst>
            <pc:docMk/>
            <pc:sldMk cId="2321162441" sldId="320"/>
            <ac:spMk id="25" creationId="{0968173A-58E1-4BEF-8752-4C6F815A065F}"/>
          </ac:spMkLst>
        </pc:spChg>
        <pc:graphicFrameChg chg="add mod">
          <ac:chgData name="María Leisi Ibarra Segura" userId="8bccacc6-549a-4a1b-a3e4-f737fd8dd3bf" providerId="ADAL" clId="{AF2DBA1B-73F0-4624-94C2-7A55D8B7AEFA}" dt="2018-07-25T14:08:44.625" v="703" actId="14861"/>
          <ac:graphicFrameMkLst>
            <pc:docMk/>
            <pc:sldMk cId="2321162441" sldId="320"/>
            <ac:graphicFrameMk id="16" creationId="{EFC7D434-620E-4F77-AF1C-32FC67B84F08}"/>
          </ac:graphicFrameMkLst>
        </pc:graphicFrameChg>
        <pc:picChg chg="del">
          <ac:chgData name="María Leisi Ibarra Segura" userId="8bccacc6-549a-4a1b-a3e4-f737fd8dd3bf" providerId="ADAL" clId="{AF2DBA1B-73F0-4624-94C2-7A55D8B7AEFA}" dt="2018-07-25T13:48:48.812" v="545" actId="478"/>
          <ac:picMkLst>
            <pc:docMk/>
            <pc:sldMk cId="2321162441" sldId="320"/>
            <ac:picMk id="7" creationId="{4E5E919D-7A03-400B-B440-976B8FEC6608}"/>
          </ac:picMkLst>
        </pc:picChg>
        <pc:picChg chg="mod">
          <ac:chgData name="María Leisi Ibarra Segura" userId="8bccacc6-549a-4a1b-a3e4-f737fd8dd3bf" providerId="ADAL" clId="{AF2DBA1B-73F0-4624-94C2-7A55D8B7AEFA}" dt="2018-07-25T14:09:14.124" v="707" actId="1076"/>
          <ac:picMkLst>
            <pc:docMk/>
            <pc:sldMk cId="2321162441" sldId="320"/>
            <ac:picMk id="12" creationId="{E521BAB0-D4D8-4436-86E3-8F60B848CE21}"/>
          </ac:picMkLst>
        </pc:picChg>
      </pc:sldChg>
      <pc:sldChg chg="addSp delSp modSp addAnim delAnim modAnim">
        <pc:chgData name="María Leisi Ibarra Segura" userId="8bccacc6-549a-4a1b-a3e4-f737fd8dd3bf" providerId="ADAL" clId="{AF2DBA1B-73F0-4624-94C2-7A55D8B7AEFA}" dt="2018-07-25T14:58:36.131" v="999" actId="20577"/>
        <pc:sldMkLst>
          <pc:docMk/>
          <pc:sldMk cId="4224021227" sldId="321"/>
        </pc:sldMkLst>
        <pc:spChg chg="add mod">
          <ac:chgData name="María Leisi Ibarra Segura" userId="8bccacc6-549a-4a1b-a3e4-f737fd8dd3bf" providerId="ADAL" clId="{AF2DBA1B-73F0-4624-94C2-7A55D8B7AEFA}" dt="2018-07-25T14:19:35.866" v="796" actId="14100"/>
          <ac:spMkLst>
            <pc:docMk/>
            <pc:sldMk cId="4224021227" sldId="321"/>
            <ac:spMk id="4" creationId="{FFA31D1D-B43C-4CDC-B63E-DFD374CDDCEB}"/>
          </ac:spMkLst>
        </pc:spChg>
        <pc:spChg chg="del">
          <ac:chgData name="María Leisi Ibarra Segura" userId="8bccacc6-549a-4a1b-a3e4-f737fd8dd3bf" providerId="ADAL" clId="{AF2DBA1B-73F0-4624-94C2-7A55D8B7AEFA}" dt="2018-07-25T14:19:05.167" v="787" actId="478"/>
          <ac:spMkLst>
            <pc:docMk/>
            <pc:sldMk cId="4224021227" sldId="321"/>
            <ac:spMk id="7" creationId="{DFC3A4AC-5284-4BC1-ABA1-7CC9718F76DD}"/>
          </ac:spMkLst>
        </pc:spChg>
        <pc:spChg chg="del mod">
          <ac:chgData name="María Leisi Ibarra Segura" userId="8bccacc6-549a-4a1b-a3e4-f737fd8dd3bf" providerId="ADAL" clId="{AF2DBA1B-73F0-4624-94C2-7A55D8B7AEFA}" dt="2018-07-25T14:43:56.450" v="908" actId="478"/>
          <ac:spMkLst>
            <pc:docMk/>
            <pc:sldMk cId="4224021227" sldId="321"/>
            <ac:spMk id="13" creationId="{F06F6DE5-70B8-4416-A8D0-C6B68B77DFD0}"/>
          </ac:spMkLst>
        </pc:spChg>
        <pc:spChg chg="add del mod">
          <ac:chgData name="María Leisi Ibarra Segura" userId="8bccacc6-549a-4a1b-a3e4-f737fd8dd3bf" providerId="ADAL" clId="{AF2DBA1B-73F0-4624-94C2-7A55D8B7AEFA}" dt="2018-07-25T14:44:51.881" v="919" actId="478"/>
          <ac:spMkLst>
            <pc:docMk/>
            <pc:sldMk cId="4224021227" sldId="321"/>
            <ac:spMk id="17" creationId="{CEE6A947-2D0D-47BF-AC6E-00E3EDF75773}"/>
          </ac:spMkLst>
        </pc:spChg>
        <pc:spChg chg="del mod">
          <ac:chgData name="María Leisi Ibarra Segura" userId="8bccacc6-549a-4a1b-a3e4-f737fd8dd3bf" providerId="ADAL" clId="{AF2DBA1B-73F0-4624-94C2-7A55D8B7AEFA}" dt="2018-07-25T14:45:40.830" v="931" actId="478"/>
          <ac:spMkLst>
            <pc:docMk/>
            <pc:sldMk cId="4224021227" sldId="321"/>
            <ac:spMk id="18" creationId="{34E9482B-E1D9-49DC-B759-74024A37A564}"/>
          </ac:spMkLst>
        </pc:spChg>
        <pc:spChg chg="del">
          <ac:chgData name="María Leisi Ibarra Segura" userId="8bccacc6-549a-4a1b-a3e4-f737fd8dd3bf" providerId="ADAL" clId="{AF2DBA1B-73F0-4624-94C2-7A55D8B7AEFA}" dt="2018-07-25T14:45:08.274" v="924" actId="478"/>
          <ac:spMkLst>
            <pc:docMk/>
            <pc:sldMk cId="4224021227" sldId="321"/>
            <ac:spMk id="29" creationId="{B82936A8-CEFB-46D0-855D-820A0F11EF28}"/>
          </ac:spMkLst>
        </pc:spChg>
        <pc:spChg chg="del">
          <ac:chgData name="María Leisi Ibarra Segura" userId="8bccacc6-549a-4a1b-a3e4-f737fd8dd3bf" providerId="ADAL" clId="{AF2DBA1B-73F0-4624-94C2-7A55D8B7AEFA}" dt="2018-07-25T14:44:59.214" v="921" actId="478"/>
          <ac:spMkLst>
            <pc:docMk/>
            <pc:sldMk cId="4224021227" sldId="321"/>
            <ac:spMk id="30" creationId="{DA362E8D-281A-4630-BCB7-9464F2BF02DE}"/>
          </ac:spMkLst>
        </pc:spChg>
        <pc:spChg chg="del">
          <ac:chgData name="María Leisi Ibarra Segura" userId="8bccacc6-549a-4a1b-a3e4-f737fd8dd3bf" providerId="ADAL" clId="{AF2DBA1B-73F0-4624-94C2-7A55D8B7AEFA}" dt="2018-07-25T14:43:59.021" v="909" actId="478"/>
          <ac:spMkLst>
            <pc:docMk/>
            <pc:sldMk cId="4224021227" sldId="321"/>
            <ac:spMk id="31" creationId="{1B8AFCBB-95A5-4F5D-B82B-B9BC95394CEE}"/>
          </ac:spMkLst>
        </pc:spChg>
        <pc:graphicFrameChg chg="add del mod">
          <ac:chgData name="María Leisi Ibarra Segura" userId="8bccacc6-549a-4a1b-a3e4-f737fd8dd3bf" providerId="ADAL" clId="{AF2DBA1B-73F0-4624-94C2-7A55D8B7AEFA}" dt="2018-07-25T14:23:51.151" v="800" actId="478"/>
          <ac:graphicFrameMkLst>
            <pc:docMk/>
            <pc:sldMk cId="4224021227" sldId="321"/>
            <ac:graphicFrameMk id="8" creationId="{2EF09A79-C7A7-4356-BFCB-C0309B9439C6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27:02.905" v="805" actId="478"/>
          <ac:graphicFrameMkLst>
            <pc:docMk/>
            <pc:sldMk cId="4224021227" sldId="321"/>
            <ac:graphicFrameMk id="9" creationId="{627BBAD4-7DAD-4E26-BF33-F4E7B5054BB2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41:14.072" v="892" actId="478"/>
          <ac:graphicFrameMkLst>
            <pc:docMk/>
            <pc:sldMk cId="4224021227" sldId="321"/>
            <ac:graphicFrameMk id="11" creationId="{869CFE9B-2A50-4BB7-869E-7A64D5EB02C2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40:58.332" v="890" actId="478"/>
          <ac:graphicFrameMkLst>
            <pc:docMk/>
            <pc:sldMk cId="4224021227" sldId="321"/>
            <ac:graphicFrameMk id="12" creationId="{28DE9FFB-4B6D-4308-B034-DAE5479ED11D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42:03.974" v="896" actId="478"/>
          <ac:graphicFrameMkLst>
            <pc:docMk/>
            <pc:sldMk cId="4224021227" sldId="321"/>
            <ac:graphicFrameMk id="14" creationId="{C1A9E57B-A65A-4D52-84B7-D31DC9B9E398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42:54.327" v="901" actId="478"/>
          <ac:graphicFrameMkLst>
            <pc:docMk/>
            <pc:sldMk cId="4224021227" sldId="321"/>
            <ac:graphicFrameMk id="15" creationId="{D9E35CDB-F348-45CD-ACC7-9441E8B282EF}"/>
          </ac:graphicFrameMkLst>
        </pc:graphicFrameChg>
        <pc:graphicFrameChg chg="add del mod">
          <ac:chgData name="María Leisi Ibarra Segura" userId="8bccacc6-549a-4a1b-a3e4-f737fd8dd3bf" providerId="ADAL" clId="{AF2DBA1B-73F0-4624-94C2-7A55D8B7AEFA}" dt="2018-07-25T14:43:11.429" v="903" actId="478"/>
          <ac:graphicFrameMkLst>
            <pc:docMk/>
            <pc:sldMk cId="4224021227" sldId="321"/>
            <ac:graphicFrameMk id="16" creationId="{5C130FDC-1BF3-4695-BC38-B2B46618E598}"/>
          </ac:graphicFrameMkLst>
        </pc:graphicFrameChg>
        <pc:graphicFrameChg chg="add mod">
          <ac:chgData name="María Leisi Ibarra Segura" userId="8bccacc6-549a-4a1b-a3e4-f737fd8dd3bf" providerId="ADAL" clId="{AF2DBA1B-73F0-4624-94C2-7A55D8B7AEFA}" dt="2018-07-25T14:57:15.815" v="986" actId="1076"/>
          <ac:graphicFrameMkLst>
            <pc:docMk/>
            <pc:sldMk cId="4224021227" sldId="321"/>
            <ac:graphicFrameMk id="19" creationId="{1DBB6293-2709-48E6-8B9E-1E09344FEB9E}"/>
          </ac:graphicFrameMkLst>
        </pc:graphicFrameChg>
        <pc:picChg chg="del">
          <ac:chgData name="María Leisi Ibarra Segura" userId="8bccacc6-549a-4a1b-a3e4-f737fd8dd3bf" providerId="ADAL" clId="{AF2DBA1B-73F0-4624-94C2-7A55D8B7AEFA}" dt="2018-07-25T14:19:07.495" v="788" actId="478"/>
          <ac:picMkLst>
            <pc:docMk/>
            <pc:sldMk cId="4224021227" sldId="321"/>
            <ac:picMk id="6" creationId="{4E71AFD9-4B36-4BF5-BD17-9E0E824C64C0}"/>
          </ac:picMkLst>
        </pc:picChg>
        <pc:picChg chg="del">
          <ac:chgData name="María Leisi Ibarra Segura" userId="8bccacc6-549a-4a1b-a3e4-f737fd8dd3bf" providerId="ADAL" clId="{AF2DBA1B-73F0-4624-94C2-7A55D8B7AEFA}" dt="2018-07-25T14:39:12.132" v="882" actId="478"/>
          <ac:picMkLst>
            <pc:docMk/>
            <pc:sldMk cId="4224021227" sldId="321"/>
            <ac:picMk id="10" creationId="{DCCCDAB7-91D2-4822-B179-20DF3A388D32}"/>
          </ac:picMkLst>
        </pc:picChg>
        <pc:picChg chg="add mod">
          <ac:chgData name="María Leisi Ibarra Segura" userId="8bccacc6-549a-4a1b-a3e4-f737fd8dd3bf" providerId="ADAL" clId="{AF2DBA1B-73F0-4624-94C2-7A55D8B7AEFA}" dt="2018-07-25T14:57:59.350" v="994" actId="1076"/>
          <ac:picMkLst>
            <pc:docMk/>
            <pc:sldMk cId="4224021227" sldId="321"/>
            <ac:picMk id="21" creationId="{EF9360D1-3ADC-4C4C-9E06-F9F86E23EE64}"/>
          </ac:picMkLst>
        </pc:picChg>
      </pc:sldChg>
      <pc:sldChg chg="addSp delSp modSp addAnim delAnim modAnim">
        <pc:chgData name="María Leisi Ibarra Segura" userId="8bccacc6-549a-4a1b-a3e4-f737fd8dd3bf" providerId="ADAL" clId="{AF2DBA1B-73F0-4624-94C2-7A55D8B7AEFA}" dt="2018-07-25T14:33:17.953" v="849" actId="20577"/>
        <pc:sldMkLst>
          <pc:docMk/>
          <pc:sldMk cId="241028758" sldId="323"/>
        </pc:sldMkLst>
        <pc:spChg chg="mod">
          <ac:chgData name="María Leisi Ibarra Segura" userId="8bccacc6-549a-4a1b-a3e4-f737fd8dd3bf" providerId="ADAL" clId="{AF2DBA1B-73F0-4624-94C2-7A55D8B7AEFA}" dt="2018-07-25T14:32:09.837" v="843" actId="14100"/>
          <ac:spMkLst>
            <pc:docMk/>
            <pc:sldMk cId="241028758" sldId="323"/>
            <ac:spMk id="5" creationId="{8B45F535-85E0-45A2-97E6-7810AE6B8733}"/>
          </ac:spMkLst>
        </pc:spChg>
        <pc:spChg chg="del mod">
          <ac:chgData name="María Leisi Ibarra Segura" userId="8bccacc6-549a-4a1b-a3e4-f737fd8dd3bf" providerId="ADAL" clId="{AF2DBA1B-73F0-4624-94C2-7A55D8B7AEFA}" dt="2018-07-25T14:29:41.421" v="813" actId="478"/>
          <ac:spMkLst>
            <pc:docMk/>
            <pc:sldMk cId="241028758" sldId="323"/>
            <ac:spMk id="7" creationId="{49D5EDE8-6C3A-46F2-9666-FFE263DF209C}"/>
          </ac:spMkLst>
        </pc:spChg>
        <pc:spChg chg="mod">
          <ac:chgData name="María Leisi Ibarra Segura" userId="8bccacc6-549a-4a1b-a3e4-f737fd8dd3bf" providerId="ADAL" clId="{AF2DBA1B-73F0-4624-94C2-7A55D8B7AEFA}" dt="2018-07-25T14:32:28.711" v="846" actId="1076"/>
          <ac:spMkLst>
            <pc:docMk/>
            <pc:sldMk cId="241028758" sldId="323"/>
            <ac:spMk id="8" creationId="{764AC7B6-22CE-4EC6-B1A9-B2C884B1E626}"/>
          </ac:spMkLst>
        </pc:spChg>
        <pc:spChg chg="add mod">
          <ac:chgData name="María Leisi Ibarra Segura" userId="8bccacc6-549a-4a1b-a3e4-f737fd8dd3bf" providerId="ADAL" clId="{AF2DBA1B-73F0-4624-94C2-7A55D8B7AEFA}" dt="2018-07-25T14:29:46.746" v="817" actId="20577"/>
          <ac:spMkLst>
            <pc:docMk/>
            <pc:sldMk cId="241028758" sldId="323"/>
            <ac:spMk id="11" creationId="{23F1C4E4-BC69-45D4-BBEE-8C5EFC4E58B3}"/>
          </ac:spMkLst>
        </pc:spChg>
        <pc:spChg chg="mod">
          <ac:chgData name="María Leisi Ibarra Segura" userId="8bccacc6-549a-4a1b-a3e4-f737fd8dd3bf" providerId="ADAL" clId="{AF2DBA1B-73F0-4624-94C2-7A55D8B7AEFA}" dt="2018-07-25T14:30:59.026" v="827" actId="1076"/>
          <ac:spMkLst>
            <pc:docMk/>
            <pc:sldMk cId="241028758" sldId="323"/>
            <ac:spMk id="14" creationId="{F6128A37-B7CA-4C08-A924-93381CDDE13F}"/>
          </ac:spMkLst>
        </pc:spChg>
        <pc:picChg chg="add del mod">
          <ac:chgData name="María Leisi Ibarra Segura" userId="8bccacc6-549a-4a1b-a3e4-f737fd8dd3bf" providerId="ADAL" clId="{AF2DBA1B-73F0-4624-94C2-7A55D8B7AEFA}" dt="2018-07-25T14:31:54.541" v="839" actId="1076"/>
          <ac:picMkLst>
            <pc:docMk/>
            <pc:sldMk cId="241028758" sldId="323"/>
            <ac:picMk id="10" creationId="{AEE99137-90AE-4499-9E02-D47EC41E8535}"/>
          </ac:picMkLst>
        </pc:picChg>
        <pc:picChg chg="mod">
          <ac:chgData name="María Leisi Ibarra Segura" userId="8bccacc6-549a-4a1b-a3e4-f737fd8dd3bf" providerId="ADAL" clId="{AF2DBA1B-73F0-4624-94C2-7A55D8B7AEFA}" dt="2018-07-25T14:31:38.597" v="836" actId="1076"/>
          <ac:picMkLst>
            <pc:docMk/>
            <pc:sldMk cId="241028758" sldId="323"/>
            <ac:picMk id="13" creationId="{2182CD55-4F22-4E8D-8428-2F30FB0F8D0F}"/>
          </ac:picMkLst>
        </pc:picChg>
      </pc:sldChg>
      <pc:sldChg chg="addSp delSp modSp delAnim modAnim">
        <pc:chgData name="María Leisi Ibarra Segura" userId="8bccacc6-549a-4a1b-a3e4-f737fd8dd3bf" providerId="ADAL" clId="{AF2DBA1B-73F0-4624-94C2-7A55D8B7AEFA}" dt="2018-07-25T13:41:26.083" v="523" actId="20577"/>
        <pc:sldMkLst>
          <pc:docMk/>
          <pc:sldMk cId="818378169" sldId="325"/>
        </pc:sldMkLst>
        <pc:spChg chg="mod">
          <ac:chgData name="María Leisi Ibarra Segura" userId="8bccacc6-549a-4a1b-a3e4-f737fd8dd3bf" providerId="ADAL" clId="{AF2DBA1B-73F0-4624-94C2-7A55D8B7AEFA}" dt="2018-07-25T13:34:25.648" v="496" actId="1076"/>
          <ac:spMkLst>
            <pc:docMk/>
            <pc:sldMk cId="818378169" sldId="325"/>
            <ac:spMk id="8" creationId="{31F191AA-6CE0-4D2E-8089-D2BD87453BC5}"/>
          </ac:spMkLst>
        </pc:spChg>
        <pc:spChg chg="del mod">
          <ac:chgData name="María Leisi Ibarra Segura" userId="8bccacc6-549a-4a1b-a3e4-f737fd8dd3bf" providerId="ADAL" clId="{AF2DBA1B-73F0-4624-94C2-7A55D8B7AEFA}" dt="2018-07-25T13:32:47.046" v="482" actId="478"/>
          <ac:spMkLst>
            <pc:docMk/>
            <pc:sldMk cId="818378169" sldId="325"/>
            <ac:spMk id="12" creationId="{9B26E0F1-0997-4345-84BB-599B90F51A12}"/>
          </ac:spMkLst>
        </pc:spChg>
        <pc:graphicFrameChg chg="add mod">
          <ac:chgData name="María Leisi Ibarra Segura" userId="8bccacc6-549a-4a1b-a3e4-f737fd8dd3bf" providerId="ADAL" clId="{AF2DBA1B-73F0-4624-94C2-7A55D8B7AEFA}" dt="2018-07-25T13:39:47.888" v="518" actId="14861"/>
          <ac:graphicFrameMkLst>
            <pc:docMk/>
            <pc:sldMk cId="818378169" sldId="325"/>
            <ac:graphicFrameMk id="4" creationId="{C89CE0F1-2D95-4D40-9B58-B0E37EDAF022}"/>
          </ac:graphicFrameMkLst>
        </pc:graphicFrameChg>
        <pc:picChg chg="del mod">
          <ac:chgData name="María Leisi Ibarra Segura" userId="8bccacc6-549a-4a1b-a3e4-f737fd8dd3bf" providerId="ADAL" clId="{AF2DBA1B-73F0-4624-94C2-7A55D8B7AEFA}" dt="2018-07-25T13:34:02.745" v="488" actId="478"/>
          <ac:picMkLst>
            <pc:docMk/>
            <pc:sldMk cId="818378169" sldId="325"/>
            <ac:picMk id="5" creationId="{68D61EFC-B7AC-48F8-BFB9-9A8D0915B3FD}"/>
          </ac:picMkLst>
        </pc:picChg>
        <pc:picChg chg="add mod">
          <ac:chgData name="María Leisi Ibarra Segura" userId="8bccacc6-549a-4a1b-a3e4-f737fd8dd3bf" providerId="ADAL" clId="{AF2DBA1B-73F0-4624-94C2-7A55D8B7AEFA}" dt="2018-07-25T13:34:23.503" v="495" actId="1076"/>
          <ac:picMkLst>
            <pc:docMk/>
            <pc:sldMk cId="818378169" sldId="325"/>
            <ac:picMk id="9" creationId="{CB528092-6AD9-491B-A322-8F3E30ACD8A0}"/>
          </ac:picMkLst>
        </pc:picChg>
      </pc:sldChg>
      <pc:sldChg chg="addSp delSp modSp modAnim">
        <pc:chgData name="María Leisi Ibarra Segura" userId="8bccacc6-549a-4a1b-a3e4-f737fd8dd3bf" providerId="ADAL" clId="{AF2DBA1B-73F0-4624-94C2-7A55D8B7AEFA}" dt="2018-07-25T14:59:49.288" v="1008" actId="20577"/>
        <pc:sldMkLst>
          <pc:docMk/>
          <pc:sldMk cId="4115299529" sldId="326"/>
        </pc:sldMkLst>
        <pc:graphicFrameChg chg="add del mod">
          <ac:chgData name="María Leisi Ibarra Segura" userId="8bccacc6-549a-4a1b-a3e4-f737fd8dd3bf" providerId="ADAL" clId="{AF2DBA1B-73F0-4624-94C2-7A55D8B7AEFA}" dt="2018-07-25T14:53:37.298" v="972" actId="478"/>
          <ac:graphicFrameMkLst>
            <pc:docMk/>
            <pc:sldMk cId="4115299529" sldId="326"/>
            <ac:graphicFrameMk id="7" creationId="{CE4266F7-24BA-485F-82DB-7F28330E80CD}"/>
          </ac:graphicFrameMkLst>
        </pc:graphicFrameChg>
        <pc:graphicFrameChg chg="mod">
          <ac:chgData name="María Leisi Ibarra Segura" userId="8bccacc6-549a-4a1b-a3e4-f737fd8dd3bf" providerId="ADAL" clId="{AF2DBA1B-73F0-4624-94C2-7A55D8B7AEFA}" dt="2018-07-25T14:59:26.443" v="1004" actId="1076"/>
          <ac:graphicFrameMkLst>
            <pc:docMk/>
            <pc:sldMk cId="4115299529" sldId="326"/>
            <ac:graphicFrameMk id="19" creationId="{1DBB6293-2709-48E6-8B9E-1E09344FEB9E}"/>
          </ac:graphicFrameMkLst>
        </pc:graphicFrameChg>
        <pc:picChg chg="add mod">
          <ac:chgData name="María Leisi Ibarra Segura" userId="8bccacc6-549a-4a1b-a3e4-f737fd8dd3bf" providerId="ADAL" clId="{AF2DBA1B-73F0-4624-94C2-7A55D8B7AEFA}" dt="2018-07-25T14:59:30.427" v="1006" actId="14100"/>
          <ac:picMkLst>
            <pc:docMk/>
            <pc:sldMk cId="4115299529" sldId="326"/>
            <ac:picMk id="8" creationId="{A908D777-9E42-4984-A565-67BB5DD8402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quitohonestogob-my.sharepoint.com/personal/maria_ibarra_quitohonesto_gob_ec/Documents/REPOSITORIO-NORMAS-GUIAS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quitohonestogob-my.sharepoint.com/personal/maria_ibarra_quitohonesto_gob_ec/Documents/REPOSITORIO-NORMAS-GUIAS/LOTAIP.pdf" TargetMode="External"/><Relationship Id="rId1" Type="http://schemas.openxmlformats.org/officeDocument/2006/relationships/hyperlink" Target="https://quitohonestogob-my.sharepoint.com/personal/maria_ibarra_quitohonesto_gob_ec/Documents/REPOSITORIO-NORMAS-GUIA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quitohonestogob-my.sharepoint.com/personal/maria_ibarra_quitohonesto_gob_ec/Documents/REPOSITORIO-NORMAS-GUIAS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quitohonestogob-my.sharepoint.com/personal/maria_ibarra_quitohonesto_gob_ec/Documents/REPOSITORIO-NORMAS-GUIAS/LOTAIP.pdf" TargetMode="External"/><Relationship Id="rId1" Type="http://schemas.openxmlformats.org/officeDocument/2006/relationships/hyperlink" Target="https://quitohonestogob-my.sharepoint.com/personal/maria_ibarra_quitohonesto_gob_ec/Documents/REPOSITORIO-NORMAS-GUIA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8E2DC-F9DB-414E-A5FD-C6A35E447720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B77F29F-8439-4D4C-9E93-2DE104EFFC0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Misión</a:t>
          </a:r>
        </a:p>
      </dgm:t>
    </dgm:pt>
    <dgm:pt modelId="{6B2DA724-E0AB-4B2A-A1F5-9E97A69DFC9A}" type="parTrans" cxnId="{2C049BBB-A710-4F23-B072-BEBA3566CC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8A0CA6-4B59-45F0-A530-2A7B560AC304}" type="sibTrans" cxnId="{2C049BBB-A710-4F23-B072-BEBA3566CC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57AA2-7CED-4DFF-AC75-B4402997EC2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Investigar</a:t>
          </a:r>
        </a:p>
      </dgm:t>
    </dgm:pt>
    <dgm:pt modelId="{D69FB996-7E88-4DEE-A55B-5B426CDBA49C}" type="parTrans" cxnId="{652425C9-F3AA-4B29-970A-57677B3D07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24E42C-16F2-4882-BE96-D6C8A23221ED}" type="sibTrans" cxnId="{652425C9-F3AA-4B29-970A-57677B3D07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03B67-CEE4-4405-8038-D80BAA24D0D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Prevenir</a:t>
          </a:r>
        </a:p>
      </dgm:t>
    </dgm:pt>
    <dgm:pt modelId="{30D5C3EE-4C48-476F-BA8F-E07A7E078ADF}" type="parTrans" cxnId="{4D667FD2-D2B4-4B60-B458-4C685FFC56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1EEA89-B84A-4787-83CC-44B81338A836}" type="sibTrans" cxnId="{4D667FD2-D2B4-4B60-B458-4C685FFC56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0C0BB4-6CE9-46A7-8B0A-60F6A2A467F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Corrupción</a:t>
          </a:r>
        </a:p>
      </dgm:t>
    </dgm:pt>
    <dgm:pt modelId="{767A4DA2-FD8E-4602-805A-08D77F2AE793}" type="parTrans" cxnId="{E9A38196-A3DA-4AB2-8F8B-65CB3FA0AE7E}">
      <dgm:prSet/>
      <dgm:spPr/>
      <dgm:t>
        <a:bodyPr/>
        <a:lstStyle/>
        <a:p>
          <a:endParaRPr lang="es-ES"/>
        </a:p>
      </dgm:t>
    </dgm:pt>
    <dgm:pt modelId="{5922D972-DE4A-48E6-9F74-85FAC5115C87}" type="sibTrans" cxnId="{E9A38196-A3DA-4AB2-8F8B-65CB3FA0AE7E}">
      <dgm:prSet/>
      <dgm:spPr/>
      <dgm:t>
        <a:bodyPr/>
        <a:lstStyle/>
        <a:p>
          <a:endParaRPr lang="es-ES"/>
        </a:p>
      </dgm:t>
    </dgm:pt>
    <dgm:pt modelId="{701801D7-28A6-46D8-B050-933F825639F3}" type="pres">
      <dgm:prSet presAssocID="{2FC8E2DC-F9DB-414E-A5FD-C6A35E447720}" presName="Name0" presStyleCnt="0">
        <dgm:presLayoutVars>
          <dgm:dir/>
          <dgm:resizeHandles val="exact"/>
        </dgm:presLayoutVars>
      </dgm:prSet>
      <dgm:spPr/>
    </dgm:pt>
    <dgm:pt modelId="{B4CBFF82-1F9D-43CA-A2CD-90F183395892}" type="pres">
      <dgm:prSet presAssocID="{3B77F29F-8439-4D4C-9E93-2DE104EFFC08}" presName="node" presStyleLbl="node1" presStyleIdx="0" presStyleCnt="4">
        <dgm:presLayoutVars>
          <dgm:bulletEnabled val="1"/>
        </dgm:presLayoutVars>
      </dgm:prSet>
      <dgm:spPr/>
    </dgm:pt>
    <dgm:pt modelId="{934B381E-957D-4621-A4E8-A0CD83156006}" type="pres">
      <dgm:prSet presAssocID="{1A8A0CA6-4B59-45F0-A530-2A7B560AC304}" presName="sibTrans" presStyleLbl="sibTrans2D1" presStyleIdx="0" presStyleCnt="4"/>
      <dgm:spPr/>
    </dgm:pt>
    <dgm:pt modelId="{2D497316-C2FE-4848-9BC4-227E2993A983}" type="pres">
      <dgm:prSet presAssocID="{1A8A0CA6-4B59-45F0-A530-2A7B560AC304}" presName="connectorText" presStyleLbl="sibTrans2D1" presStyleIdx="0" presStyleCnt="4"/>
      <dgm:spPr/>
    </dgm:pt>
    <dgm:pt modelId="{958B33ED-E31F-4E21-BD5C-2A84E9715AB4}" type="pres">
      <dgm:prSet presAssocID="{BB157AA2-7CED-4DFF-AC75-B4402997EC2A}" presName="node" presStyleLbl="node1" presStyleIdx="1" presStyleCnt="4">
        <dgm:presLayoutVars>
          <dgm:bulletEnabled val="1"/>
        </dgm:presLayoutVars>
      </dgm:prSet>
      <dgm:spPr/>
    </dgm:pt>
    <dgm:pt modelId="{51DCB2E4-5F15-4651-B55B-10D05C2A59A3}" type="pres">
      <dgm:prSet presAssocID="{D824E42C-16F2-4882-BE96-D6C8A23221ED}" presName="sibTrans" presStyleLbl="sibTrans2D1" presStyleIdx="1" presStyleCnt="4"/>
      <dgm:spPr/>
    </dgm:pt>
    <dgm:pt modelId="{BC03BA09-9C42-48AB-8BD2-FE4EA57EF8A1}" type="pres">
      <dgm:prSet presAssocID="{D824E42C-16F2-4882-BE96-D6C8A23221ED}" presName="connectorText" presStyleLbl="sibTrans2D1" presStyleIdx="1" presStyleCnt="4"/>
      <dgm:spPr/>
    </dgm:pt>
    <dgm:pt modelId="{D030C21E-3B92-4C66-9278-1D57B198DC9E}" type="pres">
      <dgm:prSet presAssocID="{D40C0BB4-6CE9-46A7-8B0A-60F6A2A467F5}" presName="node" presStyleLbl="node1" presStyleIdx="2" presStyleCnt="4">
        <dgm:presLayoutVars>
          <dgm:bulletEnabled val="1"/>
        </dgm:presLayoutVars>
      </dgm:prSet>
      <dgm:spPr/>
    </dgm:pt>
    <dgm:pt modelId="{52B54280-0E0B-4BBF-BFF8-3AA1A5B67DC4}" type="pres">
      <dgm:prSet presAssocID="{5922D972-DE4A-48E6-9F74-85FAC5115C87}" presName="sibTrans" presStyleLbl="sibTrans2D1" presStyleIdx="2" presStyleCnt="4"/>
      <dgm:spPr/>
    </dgm:pt>
    <dgm:pt modelId="{4E7F96D6-F940-4D64-8B67-C0991A99C8A7}" type="pres">
      <dgm:prSet presAssocID="{5922D972-DE4A-48E6-9F74-85FAC5115C87}" presName="connectorText" presStyleLbl="sibTrans2D1" presStyleIdx="2" presStyleCnt="4"/>
      <dgm:spPr/>
    </dgm:pt>
    <dgm:pt modelId="{930E638D-B3CD-41EE-9757-65C926DE9B58}" type="pres">
      <dgm:prSet presAssocID="{77303B67-CEE4-4405-8038-D80BAA24D0D0}" presName="node" presStyleLbl="node1" presStyleIdx="3" presStyleCnt="4">
        <dgm:presLayoutVars>
          <dgm:bulletEnabled val="1"/>
        </dgm:presLayoutVars>
      </dgm:prSet>
      <dgm:spPr/>
    </dgm:pt>
    <dgm:pt modelId="{B60868EA-168B-4A34-9F94-570B3CCEBE0D}" type="pres">
      <dgm:prSet presAssocID="{151EEA89-B84A-4787-83CC-44B81338A836}" presName="sibTrans" presStyleLbl="sibTrans2D1" presStyleIdx="3" presStyleCnt="4"/>
      <dgm:spPr/>
    </dgm:pt>
    <dgm:pt modelId="{94CDA261-1B8C-4D56-AE2A-ABBBE152A9A0}" type="pres">
      <dgm:prSet presAssocID="{151EEA89-B84A-4787-83CC-44B81338A836}" presName="connectorText" presStyleLbl="sibTrans2D1" presStyleIdx="3" presStyleCnt="4"/>
      <dgm:spPr/>
    </dgm:pt>
  </dgm:ptLst>
  <dgm:cxnLst>
    <dgm:cxn modelId="{BE0AC402-C7E8-4051-A8B2-D9B55B382750}" type="presOf" srcId="{2FC8E2DC-F9DB-414E-A5FD-C6A35E447720}" destId="{701801D7-28A6-46D8-B050-933F825639F3}" srcOrd="0" destOrd="0" presId="urn:microsoft.com/office/officeart/2005/8/layout/cycle7"/>
    <dgm:cxn modelId="{DF60841A-807C-47B2-9792-77BBA06180BF}" type="presOf" srcId="{1A8A0CA6-4B59-45F0-A530-2A7B560AC304}" destId="{2D497316-C2FE-4848-9BC4-227E2993A983}" srcOrd="1" destOrd="0" presId="urn:microsoft.com/office/officeart/2005/8/layout/cycle7"/>
    <dgm:cxn modelId="{A8670161-35A5-47CF-A229-0FAA4FDDF2B7}" type="presOf" srcId="{BB157AA2-7CED-4DFF-AC75-B4402997EC2A}" destId="{958B33ED-E31F-4E21-BD5C-2A84E9715AB4}" srcOrd="0" destOrd="0" presId="urn:microsoft.com/office/officeart/2005/8/layout/cycle7"/>
    <dgm:cxn modelId="{1B014A43-FDCF-4A98-A24F-9FD113E72C43}" type="presOf" srcId="{D40C0BB4-6CE9-46A7-8B0A-60F6A2A467F5}" destId="{D030C21E-3B92-4C66-9278-1D57B198DC9E}" srcOrd="0" destOrd="0" presId="urn:microsoft.com/office/officeart/2005/8/layout/cycle7"/>
    <dgm:cxn modelId="{6F7BCA45-5703-44F5-816A-81319E41B440}" type="presOf" srcId="{77303B67-CEE4-4405-8038-D80BAA24D0D0}" destId="{930E638D-B3CD-41EE-9757-65C926DE9B58}" srcOrd="0" destOrd="0" presId="urn:microsoft.com/office/officeart/2005/8/layout/cycle7"/>
    <dgm:cxn modelId="{3570D868-C059-4365-BA72-EF2E2EEE81C4}" type="presOf" srcId="{151EEA89-B84A-4787-83CC-44B81338A836}" destId="{B60868EA-168B-4A34-9F94-570B3CCEBE0D}" srcOrd="0" destOrd="0" presId="urn:microsoft.com/office/officeart/2005/8/layout/cycle7"/>
    <dgm:cxn modelId="{9A62D657-D314-4840-9ADF-ADB85B76A94A}" type="presOf" srcId="{3B77F29F-8439-4D4C-9E93-2DE104EFFC08}" destId="{B4CBFF82-1F9D-43CA-A2CD-90F183395892}" srcOrd="0" destOrd="0" presId="urn:microsoft.com/office/officeart/2005/8/layout/cycle7"/>
    <dgm:cxn modelId="{8B230D84-3440-451E-8F25-3C98C48A188D}" type="presOf" srcId="{5922D972-DE4A-48E6-9F74-85FAC5115C87}" destId="{4E7F96D6-F940-4D64-8B67-C0991A99C8A7}" srcOrd="1" destOrd="0" presId="urn:microsoft.com/office/officeart/2005/8/layout/cycle7"/>
    <dgm:cxn modelId="{E9A38196-A3DA-4AB2-8F8B-65CB3FA0AE7E}" srcId="{2FC8E2DC-F9DB-414E-A5FD-C6A35E447720}" destId="{D40C0BB4-6CE9-46A7-8B0A-60F6A2A467F5}" srcOrd="2" destOrd="0" parTransId="{767A4DA2-FD8E-4602-805A-08D77F2AE793}" sibTransId="{5922D972-DE4A-48E6-9F74-85FAC5115C87}"/>
    <dgm:cxn modelId="{36FBA6B5-4498-4BC3-BED0-A058DC67B3B9}" type="presOf" srcId="{5922D972-DE4A-48E6-9F74-85FAC5115C87}" destId="{52B54280-0E0B-4BBF-BFF8-3AA1A5B67DC4}" srcOrd="0" destOrd="0" presId="urn:microsoft.com/office/officeart/2005/8/layout/cycle7"/>
    <dgm:cxn modelId="{2C049BBB-A710-4F23-B072-BEBA3566CC08}" srcId="{2FC8E2DC-F9DB-414E-A5FD-C6A35E447720}" destId="{3B77F29F-8439-4D4C-9E93-2DE104EFFC08}" srcOrd="0" destOrd="0" parTransId="{6B2DA724-E0AB-4B2A-A1F5-9E97A69DFC9A}" sibTransId="{1A8A0CA6-4B59-45F0-A530-2A7B560AC304}"/>
    <dgm:cxn modelId="{652425C9-F3AA-4B29-970A-57677B3D0739}" srcId="{2FC8E2DC-F9DB-414E-A5FD-C6A35E447720}" destId="{BB157AA2-7CED-4DFF-AC75-B4402997EC2A}" srcOrd="1" destOrd="0" parTransId="{D69FB996-7E88-4DEE-A55B-5B426CDBA49C}" sibTransId="{D824E42C-16F2-4882-BE96-D6C8A23221ED}"/>
    <dgm:cxn modelId="{6D2F8ECE-1D14-44E5-B107-A9A8D9A5E5DF}" type="presOf" srcId="{D824E42C-16F2-4882-BE96-D6C8A23221ED}" destId="{BC03BA09-9C42-48AB-8BD2-FE4EA57EF8A1}" srcOrd="1" destOrd="0" presId="urn:microsoft.com/office/officeart/2005/8/layout/cycle7"/>
    <dgm:cxn modelId="{4D667FD2-D2B4-4B60-B458-4C685FFC56D4}" srcId="{2FC8E2DC-F9DB-414E-A5FD-C6A35E447720}" destId="{77303B67-CEE4-4405-8038-D80BAA24D0D0}" srcOrd="3" destOrd="0" parTransId="{30D5C3EE-4C48-476F-BA8F-E07A7E078ADF}" sibTransId="{151EEA89-B84A-4787-83CC-44B81338A836}"/>
    <dgm:cxn modelId="{8D372DDB-CECC-456A-9FA6-C7A62FFE8ABA}" type="presOf" srcId="{1A8A0CA6-4B59-45F0-A530-2A7B560AC304}" destId="{934B381E-957D-4621-A4E8-A0CD83156006}" srcOrd="0" destOrd="0" presId="urn:microsoft.com/office/officeart/2005/8/layout/cycle7"/>
    <dgm:cxn modelId="{4D921DE2-5245-4DB2-9910-0FA45CA8B691}" type="presOf" srcId="{151EEA89-B84A-4787-83CC-44B81338A836}" destId="{94CDA261-1B8C-4D56-AE2A-ABBBE152A9A0}" srcOrd="1" destOrd="0" presId="urn:microsoft.com/office/officeart/2005/8/layout/cycle7"/>
    <dgm:cxn modelId="{DB8961F3-3C96-47AC-A66A-782A8A8AB4D1}" type="presOf" srcId="{D824E42C-16F2-4882-BE96-D6C8A23221ED}" destId="{51DCB2E4-5F15-4651-B55B-10D05C2A59A3}" srcOrd="0" destOrd="0" presId="urn:microsoft.com/office/officeart/2005/8/layout/cycle7"/>
    <dgm:cxn modelId="{0E17DCF1-D694-4966-8178-6D9841B4912B}" type="presParOf" srcId="{701801D7-28A6-46D8-B050-933F825639F3}" destId="{B4CBFF82-1F9D-43CA-A2CD-90F183395892}" srcOrd="0" destOrd="0" presId="urn:microsoft.com/office/officeart/2005/8/layout/cycle7"/>
    <dgm:cxn modelId="{824AFD57-8AAD-4487-9A08-F8D4A9449887}" type="presParOf" srcId="{701801D7-28A6-46D8-B050-933F825639F3}" destId="{934B381E-957D-4621-A4E8-A0CD83156006}" srcOrd="1" destOrd="0" presId="urn:microsoft.com/office/officeart/2005/8/layout/cycle7"/>
    <dgm:cxn modelId="{0AC9C715-7137-4D6F-BFA2-6388492097CF}" type="presParOf" srcId="{934B381E-957D-4621-A4E8-A0CD83156006}" destId="{2D497316-C2FE-4848-9BC4-227E2993A983}" srcOrd="0" destOrd="0" presId="urn:microsoft.com/office/officeart/2005/8/layout/cycle7"/>
    <dgm:cxn modelId="{AF5FF8F1-D869-4B44-8502-ECA07C21A028}" type="presParOf" srcId="{701801D7-28A6-46D8-B050-933F825639F3}" destId="{958B33ED-E31F-4E21-BD5C-2A84E9715AB4}" srcOrd="2" destOrd="0" presId="urn:microsoft.com/office/officeart/2005/8/layout/cycle7"/>
    <dgm:cxn modelId="{AD510EAE-AD7B-4284-AC44-47C687D062E1}" type="presParOf" srcId="{701801D7-28A6-46D8-B050-933F825639F3}" destId="{51DCB2E4-5F15-4651-B55B-10D05C2A59A3}" srcOrd="3" destOrd="0" presId="urn:microsoft.com/office/officeart/2005/8/layout/cycle7"/>
    <dgm:cxn modelId="{8763167D-C1F3-4E27-87D8-47206F197A00}" type="presParOf" srcId="{51DCB2E4-5F15-4651-B55B-10D05C2A59A3}" destId="{BC03BA09-9C42-48AB-8BD2-FE4EA57EF8A1}" srcOrd="0" destOrd="0" presId="urn:microsoft.com/office/officeart/2005/8/layout/cycle7"/>
    <dgm:cxn modelId="{756E955D-469F-40E1-9A65-7B1688E1CE73}" type="presParOf" srcId="{701801D7-28A6-46D8-B050-933F825639F3}" destId="{D030C21E-3B92-4C66-9278-1D57B198DC9E}" srcOrd="4" destOrd="0" presId="urn:microsoft.com/office/officeart/2005/8/layout/cycle7"/>
    <dgm:cxn modelId="{E135EDE4-6AA3-49F0-BBE9-3D1A1B282F88}" type="presParOf" srcId="{701801D7-28A6-46D8-B050-933F825639F3}" destId="{52B54280-0E0B-4BBF-BFF8-3AA1A5B67DC4}" srcOrd="5" destOrd="0" presId="urn:microsoft.com/office/officeart/2005/8/layout/cycle7"/>
    <dgm:cxn modelId="{929330A2-C82C-4D55-918A-04B5AFB3A966}" type="presParOf" srcId="{52B54280-0E0B-4BBF-BFF8-3AA1A5B67DC4}" destId="{4E7F96D6-F940-4D64-8B67-C0991A99C8A7}" srcOrd="0" destOrd="0" presId="urn:microsoft.com/office/officeart/2005/8/layout/cycle7"/>
    <dgm:cxn modelId="{E5D1F155-8191-4882-ABD0-0F25605F204D}" type="presParOf" srcId="{701801D7-28A6-46D8-B050-933F825639F3}" destId="{930E638D-B3CD-41EE-9757-65C926DE9B58}" srcOrd="6" destOrd="0" presId="urn:microsoft.com/office/officeart/2005/8/layout/cycle7"/>
    <dgm:cxn modelId="{374E657C-F48E-41FC-A8A7-E836821398A9}" type="presParOf" srcId="{701801D7-28A6-46D8-B050-933F825639F3}" destId="{B60868EA-168B-4A34-9F94-570B3CCEBE0D}" srcOrd="7" destOrd="0" presId="urn:microsoft.com/office/officeart/2005/8/layout/cycle7"/>
    <dgm:cxn modelId="{7EFEDF92-0802-4FC3-9D4A-827E55C159BC}" type="presParOf" srcId="{B60868EA-168B-4A34-9F94-570B3CCEBE0D}" destId="{94CDA261-1B8C-4D56-AE2A-ABBBE152A9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F159E-AC5F-44CE-8838-B6AF805CE09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C44CB7-0B1E-4CFF-B500-9D4F1A2B956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Ciudadanía</a:t>
          </a:r>
        </a:p>
      </dgm:t>
    </dgm:pt>
    <dgm:pt modelId="{A9B5D56A-7AA4-4D4C-B8ED-990B584E0C81}" type="parTrans" cxnId="{741B5894-BFDA-4113-9F4B-FD0DF5FB8A2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82E5143-B9CB-4628-AC68-95F02DEC5DE4}" type="sibTrans" cxnId="{741B5894-BFDA-4113-9F4B-FD0DF5FB8A2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7225FE5-E966-4EBC-AD75-CB62D74DA98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Servidores</a:t>
          </a:r>
        </a:p>
      </dgm:t>
    </dgm:pt>
    <dgm:pt modelId="{8FCFFA3D-86B2-4C31-8173-DE701C9F3AC0}" type="parTrans" cxnId="{4D06AFF3-9F54-4D64-A0F2-DA9DEFB17D0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90336AF-5BAE-4297-9431-5B94FC3A4A14}" type="sibTrans" cxnId="{4D06AFF3-9F54-4D64-A0F2-DA9DEFB17D01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71ECD4B-CFAF-4A31-AD95-2550DBF348F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Autoridades</a:t>
          </a:r>
        </a:p>
      </dgm:t>
    </dgm:pt>
    <dgm:pt modelId="{E83E092D-FA9D-4EBC-8C7E-7033A7983637}" type="parTrans" cxnId="{2C5BDCC5-480B-4D71-AFFB-DBD80F03D0BB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BC30DD0-13EC-4A6C-A6E2-99ADA28FE3F6}" type="sibTrans" cxnId="{2C5BDCC5-480B-4D71-AFFB-DBD80F03D0BB}">
      <dgm:prSet/>
      <dgm:spPr/>
      <dgm:t>
        <a:bodyPr/>
        <a:lstStyle/>
        <a:p>
          <a:endParaRPr lang="es-ES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6E08911-32A6-4769-BBB8-4735F3AFF1D3}" type="pres">
      <dgm:prSet presAssocID="{68EF159E-AC5F-44CE-8838-B6AF805CE09A}" presName="Name0" presStyleCnt="0">
        <dgm:presLayoutVars>
          <dgm:dir/>
          <dgm:resizeHandles val="exact"/>
        </dgm:presLayoutVars>
      </dgm:prSet>
      <dgm:spPr/>
    </dgm:pt>
    <dgm:pt modelId="{7D22257D-FE34-4341-B62A-2247EE7475AE}" type="pres">
      <dgm:prSet presAssocID="{65C44CB7-0B1E-4CFF-B500-9D4F1A2B9560}" presName="composite" presStyleCnt="0"/>
      <dgm:spPr/>
    </dgm:pt>
    <dgm:pt modelId="{39A24EAB-218B-4DE6-BC71-48540F18F82C}" type="pres">
      <dgm:prSet presAssocID="{65C44CB7-0B1E-4CFF-B500-9D4F1A2B9560}" presName="rect1" presStyleLbl="bgImgPlace1" presStyleIdx="0" presStyleCnt="3" custLinFactNeighborX="-15155" custLinFactNeighborY="69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93DB489-EB1E-4A86-AA7A-402BCAADFE75}" type="pres">
      <dgm:prSet presAssocID="{65C44CB7-0B1E-4CFF-B500-9D4F1A2B9560}" presName="wedgeRectCallout1" presStyleLbl="node1" presStyleIdx="0" presStyleCnt="3" custScaleY="63288" custLinFactNeighborX="-14781" custLinFactNeighborY="29355">
        <dgm:presLayoutVars>
          <dgm:bulletEnabled val="1"/>
        </dgm:presLayoutVars>
      </dgm:prSet>
      <dgm:spPr/>
    </dgm:pt>
    <dgm:pt modelId="{64B44DBD-2B10-4DA1-AAA2-84272A5D8A4F}" type="pres">
      <dgm:prSet presAssocID="{F82E5143-B9CB-4628-AC68-95F02DEC5DE4}" presName="sibTrans" presStyleCnt="0"/>
      <dgm:spPr/>
    </dgm:pt>
    <dgm:pt modelId="{FE0FA0B7-99B0-4038-A223-32029A68F2A3}" type="pres">
      <dgm:prSet presAssocID="{F7225FE5-E966-4EBC-AD75-CB62D74DA98D}" presName="composite" presStyleCnt="0"/>
      <dgm:spPr/>
    </dgm:pt>
    <dgm:pt modelId="{47695144-DF12-44FE-A2D9-65016A5C0D52}" type="pres">
      <dgm:prSet presAssocID="{F7225FE5-E966-4EBC-AD75-CB62D74DA98D}" presName="rect1" presStyleLbl="bgImgPlace1" presStyleIdx="1" presStyleCnt="3" custLinFactNeighborX="30309" custLinFactNeighborY="59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292F64E-E207-4B98-9631-E88C019E384D}" type="pres">
      <dgm:prSet presAssocID="{F7225FE5-E966-4EBC-AD75-CB62D74DA98D}" presName="wedgeRectCallout1" presStyleLbl="node1" presStyleIdx="1" presStyleCnt="3" custScaleY="71518" custLinFactNeighborX="34632" custLinFactNeighborY="29355">
        <dgm:presLayoutVars>
          <dgm:bulletEnabled val="1"/>
        </dgm:presLayoutVars>
      </dgm:prSet>
      <dgm:spPr/>
    </dgm:pt>
    <dgm:pt modelId="{BBAEB356-E20C-4F18-A215-DECE3D136725}" type="pres">
      <dgm:prSet presAssocID="{890336AF-5BAE-4297-9431-5B94FC3A4A14}" presName="sibTrans" presStyleCnt="0"/>
      <dgm:spPr/>
    </dgm:pt>
    <dgm:pt modelId="{2D9AEC10-DCFB-4208-81E5-7E1BD5B18B92}" type="pres">
      <dgm:prSet presAssocID="{571ECD4B-CFAF-4A31-AD95-2550DBF348FA}" presName="composite" presStyleCnt="0"/>
      <dgm:spPr/>
    </dgm:pt>
    <dgm:pt modelId="{B88C692A-E415-4AF6-8099-E3E1C56C7607}" type="pres">
      <dgm:prSet presAssocID="{571ECD4B-CFAF-4A31-AD95-2550DBF348FA}" presName="rect1" presStyleLbl="bgImgPlace1" presStyleIdx="2" presStyleCnt="3" custScaleX="88159" custScaleY="76780" custLinFactNeighborX="9330" custLinFactNeighborY="6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38227B61-94D8-4D45-8D46-41C3F4FB2008}" type="pres">
      <dgm:prSet presAssocID="{571ECD4B-CFAF-4A31-AD95-2550DBF348FA}" presName="wedgeRectCallout1" presStyleLbl="node1" presStyleIdx="2" presStyleCnt="3" custScaleY="67971" custLinFactNeighborX="8228" custLinFactNeighborY="-18913">
        <dgm:presLayoutVars>
          <dgm:bulletEnabled val="1"/>
        </dgm:presLayoutVars>
      </dgm:prSet>
      <dgm:spPr/>
    </dgm:pt>
  </dgm:ptLst>
  <dgm:cxnLst>
    <dgm:cxn modelId="{D287A300-A717-4849-B9B2-A5D463FCC18D}" type="presOf" srcId="{68EF159E-AC5F-44CE-8838-B6AF805CE09A}" destId="{46E08911-32A6-4769-BBB8-4735F3AFF1D3}" srcOrd="0" destOrd="0" presId="urn:microsoft.com/office/officeart/2008/layout/BendingPictureCaptionList"/>
    <dgm:cxn modelId="{A8702F39-35E8-47AE-96B6-C1CDE4179A34}" type="presOf" srcId="{571ECD4B-CFAF-4A31-AD95-2550DBF348FA}" destId="{38227B61-94D8-4D45-8D46-41C3F4FB2008}" srcOrd="0" destOrd="0" presId="urn:microsoft.com/office/officeart/2008/layout/BendingPictureCaptionList"/>
    <dgm:cxn modelId="{9A69E771-0063-4A32-B555-F3F09C8AFDDE}" type="presOf" srcId="{F7225FE5-E966-4EBC-AD75-CB62D74DA98D}" destId="{2292F64E-E207-4B98-9631-E88C019E384D}" srcOrd="0" destOrd="0" presId="urn:microsoft.com/office/officeart/2008/layout/BendingPictureCaptionList"/>
    <dgm:cxn modelId="{741B5894-BFDA-4113-9F4B-FD0DF5FB8A21}" srcId="{68EF159E-AC5F-44CE-8838-B6AF805CE09A}" destId="{65C44CB7-0B1E-4CFF-B500-9D4F1A2B9560}" srcOrd="0" destOrd="0" parTransId="{A9B5D56A-7AA4-4D4C-B8ED-990B584E0C81}" sibTransId="{F82E5143-B9CB-4628-AC68-95F02DEC5DE4}"/>
    <dgm:cxn modelId="{2C5BDCC5-480B-4D71-AFFB-DBD80F03D0BB}" srcId="{68EF159E-AC5F-44CE-8838-B6AF805CE09A}" destId="{571ECD4B-CFAF-4A31-AD95-2550DBF348FA}" srcOrd="2" destOrd="0" parTransId="{E83E092D-FA9D-4EBC-8C7E-7033A7983637}" sibTransId="{3BC30DD0-13EC-4A6C-A6E2-99ADA28FE3F6}"/>
    <dgm:cxn modelId="{328F37C8-AE69-4284-9760-1F986C70349E}" type="presOf" srcId="{65C44CB7-0B1E-4CFF-B500-9D4F1A2B9560}" destId="{F93DB489-EB1E-4A86-AA7A-402BCAADFE75}" srcOrd="0" destOrd="0" presId="urn:microsoft.com/office/officeart/2008/layout/BendingPictureCaptionList"/>
    <dgm:cxn modelId="{4D06AFF3-9F54-4D64-A0F2-DA9DEFB17D01}" srcId="{68EF159E-AC5F-44CE-8838-B6AF805CE09A}" destId="{F7225FE5-E966-4EBC-AD75-CB62D74DA98D}" srcOrd="1" destOrd="0" parTransId="{8FCFFA3D-86B2-4C31-8173-DE701C9F3AC0}" sibTransId="{890336AF-5BAE-4297-9431-5B94FC3A4A14}"/>
    <dgm:cxn modelId="{3EBB0976-0B41-4E0D-AEA4-917977D51F78}" type="presParOf" srcId="{46E08911-32A6-4769-BBB8-4735F3AFF1D3}" destId="{7D22257D-FE34-4341-B62A-2247EE7475AE}" srcOrd="0" destOrd="0" presId="urn:microsoft.com/office/officeart/2008/layout/BendingPictureCaptionList"/>
    <dgm:cxn modelId="{5476A2B2-E9B6-466C-8628-8CAAB3F64265}" type="presParOf" srcId="{7D22257D-FE34-4341-B62A-2247EE7475AE}" destId="{39A24EAB-218B-4DE6-BC71-48540F18F82C}" srcOrd="0" destOrd="0" presId="urn:microsoft.com/office/officeart/2008/layout/BendingPictureCaptionList"/>
    <dgm:cxn modelId="{77FC12FB-BB1D-40FF-BB8A-64E612C603B1}" type="presParOf" srcId="{7D22257D-FE34-4341-B62A-2247EE7475AE}" destId="{F93DB489-EB1E-4A86-AA7A-402BCAADFE75}" srcOrd="1" destOrd="0" presId="urn:microsoft.com/office/officeart/2008/layout/BendingPictureCaptionList"/>
    <dgm:cxn modelId="{87F3BDC9-7F2B-4DF8-BFFE-A089043EDF93}" type="presParOf" srcId="{46E08911-32A6-4769-BBB8-4735F3AFF1D3}" destId="{64B44DBD-2B10-4DA1-AAA2-84272A5D8A4F}" srcOrd="1" destOrd="0" presId="urn:microsoft.com/office/officeart/2008/layout/BendingPictureCaptionList"/>
    <dgm:cxn modelId="{60C45E87-9EB8-424C-B4E5-E62AE098F211}" type="presParOf" srcId="{46E08911-32A6-4769-BBB8-4735F3AFF1D3}" destId="{FE0FA0B7-99B0-4038-A223-32029A68F2A3}" srcOrd="2" destOrd="0" presId="urn:microsoft.com/office/officeart/2008/layout/BendingPictureCaptionList"/>
    <dgm:cxn modelId="{255CD71A-7109-48F0-9F6A-9C11147DB340}" type="presParOf" srcId="{FE0FA0B7-99B0-4038-A223-32029A68F2A3}" destId="{47695144-DF12-44FE-A2D9-65016A5C0D52}" srcOrd="0" destOrd="0" presId="urn:microsoft.com/office/officeart/2008/layout/BendingPictureCaptionList"/>
    <dgm:cxn modelId="{7553C770-E88B-4B49-A3F4-3C14611999AB}" type="presParOf" srcId="{FE0FA0B7-99B0-4038-A223-32029A68F2A3}" destId="{2292F64E-E207-4B98-9631-E88C019E384D}" srcOrd="1" destOrd="0" presId="urn:microsoft.com/office/officeart/2008/layout/BendingPictureCaptionList"/>
    <dgm:cxn modelId="{547C9354-35BF-4AB4-93E5-223E5AB50509}" type="presParOf" srcId="{46E08911-32A6-4769-BBB8-4735F3AFF1D3}" destId="{BBAEB356-E20C-4F18-A215-DECE3D136725}" srcOrd="3" destOrd="0" presId="urn:microsoft.com/office/officeart/2008/layout/BendingPictureCaptionList"/>
    <dgm:cxn modelId="{84F202D2-67B5-4A56-9883-6F346B56A324}" type="presParOf" srcId="{46E08911-32A6-4769-BBB8-4735F3AFF1D3}" destId="{2D9AEC10-DCFB-4208-81E5-7E1BD5B18B92}" srcOrd="4" destOrd="0" presId="urn:microsoft.com/office/officeart/2008/layout/BendingPictureCaptionList"/>
    <dgm:cxn modelId="{6E40E626-C02E-4B43-A1F7-9376C8EC4909}" type="presParOf" srcId="{2D9AEC10-DCFB-4208-81E5-7E1BD5B18B92}" destId="{B88C692A-E415-4AF6-8099-E3E1C56C7607}" srcOrd="0" destOrd="0" presId="urn:microsoft.com/office/officeart/2008/layout/BendingPictureCaptionList"/>
    <dgm:cxn modelId="{F0FDD706-076D-4AC9-A3AA-571FDB09A677}" type="presParOf" srcId="{2D9AEC10-DCFB-4208-81E5-7E1BD5B18B92}" destId="{38227B61-94D8-4D45-8D46-41C3F4FB200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A1B14-2B8E-426E-A1DD-332BABC794AE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EC4F49D-0025-49A3-A5EB-F15354E1A8B5}">
      <dgm:prSet phldrT="[Texto]" custT="1"/>
      <dgm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800" b="1" dirty="0">
              <a:latin typeface="Comic Sans MS" panose="030F0702030302020204" pitchFamily="66" charset="0"/>
            </a:rPr>
            <a:t>Característica de buen gobierno</a:t>
          </a:r>
          <a:endParaRPr lang="es-EC" sz="1800" b="1" dirty="0">
            <a:latin typeface="Comic Sans MS" panose="030F0702030302020204" pitchFamily="66" charset="0"/>
          </a:endParaRPr>
        </a:p>
      </dgm:t>
    </dgm:pt>
    <dgm:pt modelId="{4571C37B-3193-497B-A76E-8F8AD537B848}" type="parTrans" cxnId="{6726151B-A5A7-4E72-820F-743500761A6F}">
      <dgm:prSet/>
      <dgm:spPr/>
      <dgm:t>
        <a:bodyPr/>
        <a:lstStyle/>
        <a:p>
          <a:endParaRPr lang="es-EC" sz="1400" b="1">
            <a:latin typeface="Comic Sans MS" panose="030F0702030302020204" pitchFamily="66" charset="0"/>
          </a:endParaRPr>
        </a:p>
      </dgm:t>
    </dgm:pt>
    <dgm:pt modelId="{22548818-1FF7-4EC9-9566-8DA048F64818}" type="sibTrans" cxnId="{6726151B-A5A7-4E72-820F-743500761A6F}">
      <dgm:prSet/>
      <dgm:spPr/>
      <dgm:t>
        <a:bodyPr/>
        <a:lstStyle/>
        <a:p>
          <a:endParaRPr lang="es-EC" sz="1400" b="1">
            <a:latin typeface="Comic Sans MS" panose="030F0702030302020204" pitchFamily="66" charset="0"/>
          </a:endParaRPr>
        </a:p>
      </dgm:t>
    </dgm:pt>
    <dgm:pt modelId="{C5220201-9753-4D63-8BCF-E3F4EB22655A}">
      <dgm:prSet phldrT="[Texto]" custT="1"/>
      <dgm:spPr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400" b="1" dirty="0">
              <a:latin typeface="Comic Sans MS" panose="030F0702030302020204" pitchFamily="66" charset="0"/>
            </a:rPr>
            <a:t>El ciudadano debe recibir toda la información sobre las políticas, gestiones y procesos de las entidades públicas y de todos aquellos que sean concesionarios del Estado</a:t>
          </a:r>
          <a:endParaRPr lang="es-EC" sz="1400" b="1" dirty="0">
            <a:latin typeface="Comic Sans MS" panose="030F0702030302020204" pitchFamily="66" charset="0"/>
          </a:endParaRPr>
        </a:p>
      </dgm:t>
    </dgm:pt>
    <dgm:pt modelId="{3AB5A5E9-CEEB-4E0C-890B-A815205F2148}" type="parTrans" cxnId="{46932A79-4A7A-4878-8AC4-FA016901E9E3}">
      <dgm:prSet/>
      <dgm:spPr/>
      <dgm:t>
        <a:bodyPr/>
        <a:lstStyle/>
        <a:p>
          <a:endParaRPr lang="es-EC" sz="1400" b="1">
            <a:latin typeface="Comic Sans MS" panose="030F0702030302020204" pitchFamily="66" charset="0"/>
          </a:endParaRPr>
        </a:p>
      </dgm:t>
    </dgm:pt>
    <dgm:pt modelId="{877E10F8-A392-457C-924D-E16BEA37BF0A}" type="sibTrans" cxnId="{46932A79-4A7A-4878-8AC4-FA016901E9E3}">
      <dgm:prSet/>
      <dgm:spPr/>
      <dgm:t>
        <a:bodyPr/>
        <a:lstStyle/>
        <a:p>
          <a:endParaRPr lang="es-EC" sz="1400" b="1">
            <a:latin typeface="Comic Sans MS" panose="030F0702030302020204" pitchFamily="66" charset="0"/>
          </a:endParaRPr>
        </a:p>
      </dgm:t>
    </dgm:pt>
    <dgm:pt modelId="{B011C923-B0B1-4394-A028-7143E8941037}">
      <dgm:prSet phldrT="[Texto]" custT="1"/>
      <dgm:spPr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s-ES" sz="1800" b="1" dirty="0">
              <a:latin typeface="Comic Sans MS" panose="030F0702030302020204" pitchFamily="66" charset="0"/>
            </a:rPr>
            <a:t>Permite combatir la corrupción y aporta a la construcción de una sociedad más justa</a:t>
          </a:r>
          <a:endParaRPr lang="es-EC" sz="1800" b="1" dirty="0">
            <a:latin typeface="Comic Sans MS" panose="030F0702030302020204" pitchFamily="66" charset="0"/>
          </a:endParaRPr>
        </a:p>
      </dgm:t>
    </dgm:pt>
    <dgm:pt modelId="{E50C621C-719A-4CA6-B6BB-0491D26319EF}" type="parTrans" cxnId="{DE6CD6CA-B5BA-4368-82C0-D1E30A2B2D69}">
      <dgm:prSet/>
      <dgm:spPr/>
      <dgm:t>
        <a:bodyPr/>
        <a:lstStyle/>
        <a:p>
          <a:endParaRPr lang="es-EC"/>
        </a:p>
      </dgm:t>
    </dgm:pt>
    <dgm:pt modelId="{88874B66-993C-4ED1-A2A0-C6DDFC872498}" type="sibTrans" cxnId="{DE6CD6CA-B5BA-4368-82C0-D1E30A2B2D69}">
      <dgm:prSet/>
      <dgm:spPr/>
      <dgm:t>
        <a:bodyPr/>
        <a:lstStyle/>
        <a:p>
          <a:endParaRPr lang="es-EC"/>
        </a:p>
      </dgm:t>
    </dgm:pt>
    <dgm:pt modelId="{EFE312D1-6BD5-4301-BA9F-CB884EFF1A37}" type="pres">
      <dgm:prSet presAssocID="{01CA1B14-2B8E-426E-A1DD-332BABC794AE}" presName="compositeShape" presStyleCnt="0">
        <dgm:presLayoutVars>
          <dgm:chMax val="7"/>
          <dgm:dir/>
          <dgm:resizeHandles val="exact"/>
        </dgm:presLayoutVars>
      </dgm:prSet>
      <dgm:spPr/>
    </dgm:pt>
    <dgm:pt modelId="{DD1F1927-2431-4680-AAED-A75B7F0E5E9E}" type="pres">
      <dgm:prSet presAssocID="{BEC4F49D-0025-49A3-A5EB-F15354E1A8B5}" presName="circ1" presStyleLbl="vennNode1" presStyleIdx="0" presStyleCnt="3"/>
      <dgm:spPr/>
    </dgm:pt>
    <dgm:pt modelId="{047BE0B5-486B-4B6F-83D8-DC0DCFFF09A0}" type="pres">
      <dgm:prSet presAssocID="{BEC4F49D-0025-49A3-A5EB-F15354E1A8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392C37-0EB2-4AB2-8BB1-E9EBD8D1E425}" type="pres">
      <dgm:prSet presAssocID="{B011C923-B0B1-4394-A028-7143E8941037}" presName="circ2" presStyleLbl="vennNode1" presStyleIdx="1" presStyleCnt="3"/>
      <dgm:spPr/>
    </dgm:pt>
    <dgm:pt modelId="{7FE2D4CD-4CFA-40CF-A2EC-F305E1BAD3DB}" type="pres">
      <dgm:prSet presAssocID="{B011C923-B0B1-4394-A028-7143E89410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F54720-981F-4EAD-965D-AA44B79F8EB2}" type="pres">
      <dgm:prSet presAssocID="{C5220201-9753-4D63-8BCF-E3F4EB22655A}" presName="circ3" presStyleLbl="vennNode1" presStyleIdx="2" presStyleCnt="3"/>
      <dgm:spPr/>
    </dgm:pt>
    <dgm:pt modelId="{404AC58C-5904-4FAA-8B5B-DBFB2D9C94A6}" type="pres">
      <dgm:prSet presAssocID="{C5220201-9753-4D63-8BCF-E3F4EB2265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726151B-A5A7-4E72-820F-743500761A6F}" srcId="{01CA1B14-2B8E-426E-A1DD-332BABC794AE}" destId="{BEC4F49D-0025-49A3-A5EB-F15354E1A8B5}" srcOrd="0" destOrd="0" parTransId="{4571C37B-3193-497B-A76E-8F8AD537B848}" sibTransId="{22548818-1FF7-4EC9-9566-8DA048F64818}"/>
    <dgm:cxn modelId="{5D924822-5339-4D36-BA6F-DEF19C8BD20F}" type="presOf" srcId="{B011C923-B0B1-4394-A028-7143E8941037}" destId="{6B392C37-0EB2-4AB2-8BB1-E9EBD8D1E425}" srcOrd="0" destOrd="0" presId="urn:microsoft.com/office/officeart/2005/8/layout/venn1"/>
    <dgm:cxn modelId="{8882685B-4C8F-4454-A39E-D250460D7315}" type="presOf" srcId="{C5220201-9753-4D63-8BCF-E3F4EB22655A}" destId="{404AC58C-5904-4FAA-8B5B-DBFB2D9C94A6}" srcOrd="1" destOrd="0" presId="urn:microsoft.com/office/officeart/2005/8/layout/venn1"/>
    <dgm:cxn modelId="{D0F71343-903D-488B-AEDB-3AB270B86442}" type="presOf" srcId="{B011C923-B0B1-4394-A028-7143E8941037}" destId="{7FE2D4CD-4CFA-40CF-A2EC-F305E1BAD3DB}" srcOrd="1" destOrd="0" presId="urn:microsoft.com/office/officeart/2005/8/layout/venn1"/>
    <dgm:cxn modelId="{6F5DDF56-4F2E-40B8-B510-A2B596AB8A69}" type="presOf" srcId="{BEC4F49D-0025-49A3-A5EB-F15354E1A8B5}" destId="{047BE0B5-486B-4B6F-83D8-DC0DCFFF09A0}" srcOrd="1" destOrd="0" presId="urn:microsoft.com/office/officeart/2005/8/layout/venn1"/>
    <dgm:cxn modelId="{46932A79-4A7A-4878-8AC4-FA016901E9E3}" srcId="{01CA1B14-2B8E-426E-A1DD-332BABC794AE}" destId="{C5220201-9753-4D63-8BCF-E3F4EB22655A}" srcOrd="2" destOrd="0" parTransId="{3AB5A5E9-CEEB-4E0C-890B-A815205F2148}" sibTransId="{877E10F8-A392-457C-924D-E16BEA37BF0A}"/>
    <dgm:cxn modelId="{9527A8AA-4FC0-4869-AEC1-2DB528D7EAED}" type="presOf" srcId="{01CA1B14-2B8E-426E-A1DD-332BABC794AE}" destId="{EFE312D1-6BD5-4301-BA9F-CB884EFF1A37}" srcOrd="0" destOrd="0" presId="urn:microsoft.com/office/officeart/2005/8/layout/venn1"/>
    <dgm:cxn modelId="{165D5DBF-6253-491D-A841-4E48663E5422}" type="presOf" srcId="{BEC4F49D-0025-49A3-A5EB-F15354E1A8B5}" destId="{DD1F1927-2431-4680-AAED-A75B7F0E5E9E}" srcOrd="0" destOrd="0" presId="urn:microsoft.com/office/officeart/2005/8/layout/venn1"/>
    <dgm:cxn modelId="{DE6CD6CA-B5BA-4368-82C0-D1E30A2B2D69}" srcId="{01CA1B14-2B8E-426E-A1DD-332BABC794AE}" destId="{B011C923-B0B1-4394-A028-7143E8941037}" srcOrd="1" destOrd="0" parTransId="{E50C621C-719A-4CA6-B6BB-0491D26319EF}" sibTransId="{88874B66-993C-4ED1-A2A0-C6DDFC872498}"/>
    <dgm:cxn modelId="{355D37CC-3D2B-4CFD-AA69-5CAD195B5CB3}" type="presOf" srcId="{C5220201-9753-4D63-8BCF-E3F4EB22655A}" destId="{57F54720-981F-4EAD-965D-AA44B79F8EB2}" srcOrd="0" destOrd="0" presId="urn:microsoft.com/office/officeart/2005/8/layout/venn1"/>
    <dgm:cxn modelId="{FC514DD4-4156-4C6B-91A4-F351FBE007F8}" type="presParOf" srcId="{EFE312D1-6BD5-4301-BA9F-CB884EFF1A37}" destId="{DD1F1927-2431-4680-AAED-A75B7F0E5E9E}" srcOrd="0" destOrd="0" presId="urn:microsoft.com/office/officeart/2005/8/layout/venn1"/>
    <dgm:cxn modelId="{A1CE8370-6D07-4CB4-B2C3-7C0485E9AC9C}" type="presParOf" srcId="{EFE312D1-6BD5-4301-BA9F-CB884EFF1A37}" destId="{047BE0B5-486B-4B6F-83D8-DC0DCFFF09A0}" srcOrd="1" destOrd="0" presId="urn:microsoft.com/office/officeart/2005/8/layout/venn1"/>
    <dgm:cxn modelId="{F21012C3-156B-4786-971C-CA38C4EE5582}" type="presParOf" srcId="{EFE312D1-6BD5-4301-BA9F-CB884EFF1A37}" destId="{6B392C37-0EB2-4AB2-8BB1-E9EBD8D1E425}" srcOrd="2" destOrd="0" presId="urn:microsoft.com/office/officeart/2005/8/layout/venn1"/>
    <dgm:cxn modelId="{5A85596A-9561-4F7E-81FC-D92A967C5B7B}" type="presParOf" srcId="{EFE312D1-6BD5-4301-BA9F-CB884EFF1A37}" destId="{7FE2D4CD-4CFA-40CF-A2EC-F305E1BAD3DB}" srcOrd="3" destOrd="0" presId="urn:microsoft.com/office/officeart/2005/8/layout/venn1"/>
    <dgm:cxn modelId="{E7A09604-1BF7-4425-BC9E-D5959D36A54D}" type="presParOf" srcId="{EFE312D1-6BD5-4301-BA9F-CB884EFF1A37}" destId="{57F54720-981F-4EAD-965D-AA44B79F8EB2}" srcOrd="4" destOrd="0" presId="urn:microsoft.com/office/officeart/2005/8/layout/venn1"/>
    <dgm:cxn modelId="{BD8C3784-2E04-4960-8C25-7C9CE09FF596}" type="presParOf" srcId="{EFE312D1-6BD5-4301-BA9F-CB884EFF1A37}" destId="{404AC58C-5904-4FAA-8B5B-DBFB2D9C94A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5C37EB-42BB-43D0-A4A0-E1935C3162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548DAB-ED4A-4EB8-80BB-799A71ECD853}">
      <dgm:prSet phldrT="[Texto]"/>
      <dgm:spPr>
        <a:solidFill>
          <a:schemeClr val="accent2">
            <a:lumMod val="75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Documentos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EE8AE16-3CEE-43BB-9A51-01D2BA7B138B}" type="parTrans" cxnId="{C108636A-BA1B-4ECE-9BD4-DDD32A6EC670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E42A603-A781-4F7E-8837-61C5B4C2125F}" type="sibTrans" cxnId="{C108636A-BA1B-4ECE-9BD4-DDD32A6EC670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AA252D5-491B-4864-9D84-39BA84B9D5D0}">
      <dgm:prSet phldrT="[Texto]"/>
      <dgm:spPr>
        <a:solidFill>
          <a:schemeClr val="accent6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Instituciones Públicas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BD4F2C2-17D0-40BA-A44E-DF7D6CC2FEF1}" type="parTrans" cxnId="{FC28AEA0-02F1-4852-8ED4-F6152B9BB238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4E1524B-1385-4FF4-93D9-F096A515706D}" type="sibTrans" cxnId="{FC28AEA0-02F1-4852-8ED4-F6152B9BB238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CCFEFC2-50AF-4D03-B97F-5296B9AB77BF}">
      <dgm:prSet phldrT="[Texto]"/>
      <dgm:spPr>
        <a:solidFill>
          <a:schemeClr val="accent4">
            <a:lumMod val="60000"/>
            <a:lumOff val="4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Creados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200A6E4-7C40-45A2-BD55-3DA5717C9CD0}" type="parTrans" cxnId="{835C6A7D-A451-4AB2-B8BB-13ED59E6A5BC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164638E-03F6-4868-B7BE-0EE9DCCD776C}" type="sibTrans" cxnId="{835C6A7D-A451-4AB2-B8BB-13ED59E6A5BC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2E2D06E-3274-49B6-A361-07B60BA7C28E}">
      <dgm:prSet phldrT="[Texto]"/>
      <dgm:spPr>
        <a:solidFill>
          <a:schemeClr val="accent2">
            <a:lumMod val="60000"/>
            <a:lumOff val="40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Obtenidos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D569A8D-9830-4B9E-A776-C0AEF8D03066}" type="parTrans" cxnId="{9F18CDCC-32FA-409F-816A-F21C113A0223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FCF6CEE-B411-4AA3-89EF-98837B18CD5C}" type="sibTrans" cxnId="{9F18CDCC-32FA-409F-816A-F21C113A0223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63AA1F3-6272-4790-8239-79200023F84D}">
      <dgm:prSet phldrT="[Texto]"/>
      <dgm:spPr>
        <a:solidFill>
          <a:schemeClr val="accent5">
            <a:lumMod val="75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Personas jurídicas concesionarias del Estado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D1F610F-1CD3-48C5-A652-555274FB258C}" type="parTrans" cxnId="{E3E67A76-8F4E-40B3-95DE-3568F016BB94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8E2EE0-652A-47DB-8A22-25A690F6CE30}" type="sibTrans" cxnId="{E3E67A76-8F4E-40B3-95DE-3568F016BB94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DDC9AED-4F0F-4A22-A421-3FC92E3B1B57}">
      <dgm:prSet phldrT="[Texto]"/>
      <dgm:spPr>
        <a:solidFill>
          <a:srgbClr val="92D050"/>
        </a:solidFill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Comic Sans MS" panose="030F0702030302020204" pitchFamily="66" charset="0"/>
            </a:rPr>
            <a:t>Producido con recursos del Estado</a:t>
          </a:r>
          <a:endParaRPr lang="es-EC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6D91815-C2C9-4F70-803B-3351FAD9E84E}" type="parTrans" cxnId="{1E113FC9-D8E5-4677-ACE9-C8FEF1E1E33D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0644ADA-3BBF-4293-A533-5B65E4DAA624}" type="sibTrans" cxnId="{1E113FC9-D8E5-4677-ACE9-C8FEF1E1E33D}">
      <dgm:prSet/>
      <dgm:spPr/>
      <dgm:t>
        <a:bodyPr/>
        <a:lstStyle/>
        <a:p>
          <a:endParaRPr lang="es-EC" b="1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28BB731-21D3-4D08-AFB4-EB1A640BB228}" type="pres">
      <dgm:prSet presAssocID="{7F5C37EB-42BB-43D0-A4A0-E1935C3162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31C891-C8BC-42DF-898E-131A0CB25A85}" type="pres">
      <dgm:prSet presAssocID="{60548DAB-ED4A-4EB8-80BB-799A71ECD853}" presName="roo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226BB69-1E4B-47DD-834D-7822E2B1DBDB}" type="pres">
      <dgm:prSet presAssocID="{60548DAB-ED4A-4EB8-80BB-799A71ECD853}" presName="LevelOneTextNode" presStyleLbl="node0" presStyleIdx="0" presStyleCnt="1">
        <dgm:presLayoutVars>
          <dgm:chPref val="3"/>
        </dgm:presLayoutVars>
      </dgm:prSet>
      <dgm:spPr/>
    </dgm:pt>
    <dgm:pt modelId="{762BD746-3F18-4ACD-8196-B092A79C13E1}" type="pres">
      <dgm:prSet presAssocID="{60548DAB-ED4A-4EB8-80BB-799A71ECD853}" presName="level2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326FD6C-2778-4807-9833-D6FD62D7A0E6}" type="pres">
      <dgm:prSet presAssocID="{DBD4F2C2-17D0-40BA-A44E-DF7D6CC2FEF1}" presName="conn2-1" presStyleLbl="parChTrans1D2" presStyleIdx="0" presStyleCnt="2"/>
      <dgm:spPr/>
    </dgm:pt>
    <dgm:pt modelId="{7DE403A9-6F70-49C8-9A49-0DCE75185606}" type="pres">
      <dgm:prSet presAssocID="{DBD4F2C2-17D0-40BA-A44E-DF7D6CC2FEF1}" presName="connTx" presStyleLbl="parChTrans1D2" presStyleIdx="0" presStyleCnt="2"/>
      <dgm:spPr/>
    </dgm:pt>
    <dgm:pt modelId="{891782B2-9C3B-40FE-9588-2037745B8795}" type="pres">
      <dgm:prSet presAssocID="{6AA252D5-491B-4864-9D84-39BA84B9D5D0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58F7894-B009-4E30-A318-E6BE3347D65B}" type="pres">
      <dgm:prSet presAssocID="{6AA252D5-491B-4864-9D84-39BA84B9D5D0}" presName="LevelTwoTextNode" presStyleLbl="node2" presStyleIdx="0" presStyleCnt="2">
        <dgm:presLayoutVars>
          <dgm:chPref val="3"/>
        </dgm:presLayoutVars>
      </dgm:prSet>
      <dgm:spPr/>
    </dgm:pt>
    <dgm:pt modelId="{FC0DE0D7-A509-4492-9CF8-4C6402F96785}" type="pres">
      <dgm:prSet presAssocID="{6AA252D5-491B-4864-9D84-39BA84B9D5D0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A7FAA25-6057-447C-B6EF-29F09FE1DBE8}" type="pres">
      <dgm:prSet presAssocID="{8200A6E4-7C40-45A2-BD55-3DA5717C9CD0}" presName="conn2-1" presStyleLbl="parChTrans1D3" presStyleIdx="0" presStyleCnt="3"/>
      <dgm:spPr/>
    </dgm:pt>
    <dgm:pt modelId="{271BA8B9-7A73-4A4F-9668-3664622EA742}" type="pres">
      <dgm:prSet presAssocID="{8200A6E4-7C40-45A2-BD55-3DA5717C9CD0}" presName="connTx" presStyleLbl="parChTrans1D3" presStyleIdx="0" presStyleCnt="3"/>
      <dgm:spPr/>
    </dgm:pt>
    <dgm:pt modelId="{07DF8C2E-024A-4E2E-AD55-46E334613233}" type="pres">
      <dgm:prSet presAssocID="{7CCFEFC2-50AF-4D03-B97F-5296B9AB77BF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A460618-A959-4474-A360-5A0842CB216F}" type="pres">
      <dgm:prSet presAssocID="{7CCFEFC2-50AF-4D03-B97F-5296B9AB77BF}" presName="LevelTwoTextNode" presStyleLbl="node3" presStyleIdx="0" presStyleCnt="3">
        <dgm:presLayoutVars>
          <dgm:chPref val="3"/>
        </dgm:presLayoutVars>
      </dgm:prSet>
      <dgm:spPr/>
    </dgm:pt>
    <dgm:pt modelId="{07280293-92FF-4A8F-B131-982963391700}" type="pres">
      <dgm:prSet presAssocID="{7CCFEFC2-50AF-4D03-B97F-5296B9AB77BF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38A9226-82F3-483E-978F-3D99E3BB526D}" type="pres">
      <dgm:prSet presAssocID="{CD569A8D-9830-4B9E-A776-C0AEF8D03066}" presName="conn2-1" presStyleLbl="parChTrans1D3" presStyleIdx="1" presStyleCnt="3"/>
      <dgm:spPr/>
    </dgm:pt>
    <dgm:pt modelId="{0653575D-7325-4B41-8DD4-A85F5D64A548}" type="pres">
      <dgm:prSet presAssocID="{CD569A8D-9830-4B9E-A776-C0AEF8D03066}" presName="connTx" presStyleLbl="parChTrans1D3" presStyleIdx="1" presStyleCnt="3"/>
      <dgm:spPr/>
    </dgm:pt>
    <dgm:pt modelId="{8C1E327A-AC4E-4B21-9799-F77307EFE378}" type="pres">
      <dgm:prSet presAssocID="{62E2D06E-3274-49B6-A361-07B60BA7C28E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9BD813B-BA2D-4F94-B5B1-469BECD219BF}" type="pres">
      <dgm:prSet presAssocID="{62E2D06E-3274-49B6-A361-07B60BA7C28E}" presName="LevelTwoTextNode" presStyleLbl="node3" presStyleIdx="1" presStyleCnt="3">
        <dgm:presLayoutVars>
          <dgm:chPref val="3"/>
        </dgm:presLayoutVars>
      </dgm:prSet>
      <dgm:spPr/>
    </dgm:pt>
    <dgm:pt modelId="{C3155EDE-EF75-4DD6-883F-CA0D86F1CC50}" type="pres">
      <dgm:prSet presAssocID="{62E2D06E-3274-49B6-A361-07B60BA7C28E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4E65FA6-6696-48EB-8C44-F17C878C28A9}" type="pres">
      <dgm:prSet presAssocID="{4D1F610F-1CD3-48C5-A652-555274FB258C}" presName="conn2-1" presStyleLbl="parChTrans1D2" presStyleIdx="1" presStyleCnt="2"/>
      <dgm:spPr/>
    </dgm:pt>
    <dgm:pt modelId="{45F1942A-6091-4542-B66E-C4404559BDAE}" type="pres">
      <dgm:prSet presAssocID="{4D1F610F-1CD3-48C5-A652-555274FB258C}" presName="connTx" presStyleLbl="parChTrans1D2" presStyleIdx="1" presStyleCnt="2"/>
      <dgm:spPr/>
    </dgm:pt>
    <dgm:pt modelId="{4ADF8608-435F-482C-B3C4-8C4110FB423E}" type="pres">
      <dgm:prSet presAssocID="{763AA1F3-6272-4790-8239-79200023F84D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E9CCD1-B8B5-412E-ADB5-65C5EA7AA7BD}" type="pres">
      <dgm:prSet presAssocID="{763AA1F3-6272-4790-8239-79200023F84D}" presName="LevelTwoTextNode" presStyleLbl="node2" presStyleIdx="1" presStyleCnt="2">
        <dgm:presLayoutVars>
          <dgm:chPref val="3"/>
        </dgm:presLayoutVars>
      </dgm:prSet>
      <dgm:spPr/>
    </dgm:pt>
    <dgm:pt modelId="{BD13C2CE-A5CF-44BC-9DF9-C43350649B44}" type="pres">
      <dgm:prSet presAssocID="{763AA1F3-6272-4790-8239-79200023F84D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F3EAC3F-E59A-48D7-ACBA-65ECB0EE748F}" type="pres">
      <dgm:prSet presAssocID="{96D91815-C2C9-4F70-803B-3351FAD9E84E}" presName="conn2-1" presStyleLbl="parChTrans1D3" presStyleIdx="2" presStyleCnt="3"/>
      <dgm:spPr/>
    </dgm:pt>
    <dgm:pt modelId="{464FFC11-0F85-4D9B-8290-70B5D1C83FD9}" type="pres">
      <dgm:prSet presAssocID="{96D91815-C2C9-4F70-803B-3351FAD9E84E}" presName="connTx" presStyleLbl="parChTrans1D3" presStyleIdx="2" presStyleCnt="3"/>
      <dgm:spPr/>
    </dgm:pt>
    <dgm:pt modelId="{4C7A19A2-3C82-4E98-8515-525189ADF4EA}" type="pres">
      <dgm:prSet presAssocID="{0DDC9AED-4F0F-4A22-A421-3FC92E3B1B57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E4FF091-A35C-4FDD-91F4-17E6E82C33B1}" type="pres">
      <dgm:prSet presAssocID="{0DDC9AED-4F0F-4A22-A421-3FC92E3B1B57}" presName="LevelTwoTextNode" presStyleLbl="node3" presStyleIdx="2" presStyleCnt="3">
        <dgm:presLayoutVars>
          <dgm:chPref val="3"/>
        </dgm:presLayoutVars>
      </dgm:prSet>
      <dgm:spPr/>
    </dgm:pt>
    <dgm:pt modelId="{6E17BBBA-96E9-4358-9FD2-AA5507CF31B8}" type="pres">
      <dgm:prSet presAssocID="{0DDC9AED-4F0F-4A22-A421-3FC92E3B1B57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B8BBF836-D17C-4E23-92E7-0F2754E9120A}" type="presOf" srcId="{96D91815-C2C9-4F70-803B-3351FAD9E84E}" destId="{464FFC11-0F85-4D9B-8290-70B5D1C83FD9}" srcOrd="1" destOrd="0" presId="urn:microsoft.com/office/officeart/2005/8/layout/hierarchy2"/>
    <dgm:cxn modelId="{5F4D3C60-86AE-42A6-9E9B-ED8577BD950F}" type="presOf" srcId="{62E2D06E-3274-49B6-A361-07B60BA7C28E}" destId="{B9BD813B-BA2D-4F94-B5B1-469BECD219BF}" srcOrd="0" destOrd="0" presId="urn:microsoft.com/office/officeart/2005/8/layout/hierarchy2"/>
    <dgm:cxn modelId="{28E64242-0BC2-4B02-836D-C361F55D03EF}" type="presOf" srcId="{60548DAB-ED4A-4EB8-80BB-799A71ECD853}" destId="{B226BB69-1E4B-47DD-834D-7822E2B1DBDB}" srcOrd="0" destOrd="0" presId="urn:microsoft.com/office/officeart/2005/8/layout/hierarchy2"/>
    <dgm:cxn modelId="{C108636A-BA1B-4ECE-9BD4-DDD32A6EC670}" srcId="{7F5C37EB-42BB-43D0-A4A0-E1935C316289}" destId="{60548DAB-ED4A-4EB8-80BB-799A71ECD853}" srcOrd="0" destOrd="0" parTransId="{8EE8AE16-3CEE-43BB-9A51-01D2BA7B138B}" sibTransId="{5E42A603-A781-4F7E-8837-61C5B4C2125F}"/>
    <dgm:cxn modelId="{31CDB64A-4D44-4715-8174-3ED921BFEF3B}" type="presOf" srcId="{8200A6E4-7C40-45A2-BD55-3DA5717C9CD0}" destId="{EA7FAA25-6057-447C-B6EF-29F09FE1DBE8}" srcOrd="0" destOrd="0" presId="urn:microsoft.com/office/officeart/2005/8/layout/hierarchy2"/>
    <dgm:cxn modelId="{E3E67A76-8F4E-40B3-95DE-3568F016BB94}" srcId="{60548DAB-ED4A-4EB8-80BB-799A71ECD853}" destId="{763AA1F3-6272-4790-8239-79200023F84D}" srcOrd="1" destOrd="0" parTransId="{4D1F610F-1CD3-48C5-A652-555274FB258C}" sibTransId="{C58E2EE0-652A-47DB-8A22-25A690F6CE30}"/>
    <dgm:cxn modelId="{8A62EB56-9B95-45BE-AC5D-85BAA27278C7}" type="presOf" srcId="{7F5C37EB-42BB-43D0-A4A0-E1935C316289}" destId="{C28BB731-21D3-4D08-AFB4-EB1A640BB228}" srcOrd="0" destOrd="0" presId="urn:microsoft.com/office/officeart/2005/8/layout/hierarchy2"/>
    <dgm:cxn modelId="{835C6A7D-A451-4AB2-B8BB-13ED59E6A5BC}" srcId="{6AA252D5-491B-4864-9D84-39BA84B9D5D0}" destId="{7CCFEFC2-50AF-4D03-B97F-5296B9AB77BF}" srcOrd="0" destOrd="0" parTransId="{8200A6E4-7C40-45A2-BD55-3DA5717C9CD0}" sibTransId="{C164638E-03F6-4868-B7BE-0EE9DCCD776C}"/>
    <dgm:cxn modelId="{A67D9881-FD6A-4DB7-B893-B5C15370E306}" type="presOf" srcId="{96D91815-C2C9-4F70-803B-3351FAD9E84E}" destId="{6F3EAC3F-E59A-48D7-ACBA-65ECB0EE748F}" srcOrd="0" destOrd="0" presId="urn:microsoft.com/office/officeart/2005/8/layout/hierarchy2"/>
    <dgm:cxn modelId="{25052089-8814-42BF-ADCA-DF3718D95F19}" type="presOf" srcId="{CD569A8D-9830-4B9E-A776-C0AEF8D03066}" destId="{B38A9226-82F3-483E-978F-3D99E3BB526D}" srcOrd="0" destOrd="0" presId="urn:microsoft.com/office/officeart/2005/8/layout/hierarchy2"/>
    <dgm:cxn modelId="{A0B1308A-7E9B-4E2E-A692-69CA6AB71917}" type="presOf" srcId="{7CCFEFC2-50AF-4D03-B97F-5296B9AB77BF}" destId="{7A460618-A959-4474-A360-5A0842CB216F}" srcOrd="0" destOrd="0" presId="urn:microsoft.com/office/officeart/2005/8/layout/hierarchy2"/>
    <dgm:cxn modelId="{E32FBB95-1534-42C3-B09B-8259298AB116}" type="presOf" srcId="{8200A6E4-7C40-45A2-BD55-3DA5717C9CD0}" destId="{271BA8B9-7A73-4A4F-9668-3664622EA742}" srcOrd="1" destOrd="0" presId="urn:microsoft.com/office/officeart/2005/8/layout/hierarchy2"/>
    <dgm:cxn modelId="{D5E0B09D-58FE-4C31-95F7-9FE6CA8A1290}" type="presOf" srcId="{CD569A8D-9830-4B9E-A776-C0AEF8D03066}" destId="{0653575D-7325-4B41-8DD4-A85F5D64A548}" srcOrd="1" destOrd="0" presId="urn:microsoft.com/office/officeart/2005/8/layout/hierarchy2"/>
    <dgm:cxn modelId="{FC28AEA0-02F1-4852-8ED4-F6152B9BB238}" srcId="{60548DAB-ED4A-4EB8-80BB-799A71ECD853}" destId="{6AA252D5-491B-4864-9D84-39BA84B9D5D0}" srcOrd="0" destOrd="0" parTransId="{DBD4F2C2-17D0-40BA-A44E-DF7D6CC2FEF1}" sibTransId="{54E1524B-1385-4FF4-93D9-F096A515706D}"/>
    <dgm:cxn modelId="{EE5479B2-EEA1-4377-8E74-D523865FE612}" type="presOf" srcId="{DBD4F2C2-17D0-40BA-A44E-DF7D6CC2FEF1}" destId="{C326FD6C-2778-4807-9833-D6FD62D7A0E6}" srcOrd="0" destOrd="0" presId="urn:microsoft.com/office/officeart/2005/8/layout/hierarchy2"/>
    <dgm:cxn modelId="{6700CEB9-5E9A-408C-AA36-34F938468921}" type="presOf" srcId="{4D1F610F-1CD3-48C5-A652-555274FB258C}" destId="{A4E65FA6-6696-48EB-8C44-F17C878C28A9}" srcOrd="0" destOrd="0" presId="urn:microsoft.com/office/officeart/2005/8/layout/hierarchy2"/>
    <dgm:cxn modelId="{236B8AC6-9996-456B-A6AB-71F74866652F}" type="presOf" srcId="{4D1F610F-1CD3-48C5-A652-555274FB258C}" destId="{45F1942A-6091-4542-B66E-C4404559BDAE}" srcOrd="1" destOrd="0" presId="urn:microsoft.com/office/officeart/2005/8/layout/hierarchy2"/>
    <dgm:cxn modelId="{1E113FC9-D8E5-4677-ACE9-C8FEF1E1E33D}" srcId="{763AA1F3-6272-4790-8239-79200023F84D}" destId="{0DDC9AED-4F0F-4A22-A421-3FC92E3B1B57}" srcOrd="0" destOrd="0" parTransId="{96D91815-C2C9-4F70-803B-3351FAD9E84E}" sibTransId="{20644ADA-3BBF-4293-A533-5B65E4DAA624}"/>
    <dgm:cxn modelId="{9F18CDCC-32FA-409F-816A-F21C113A0223}" srcId="{6AA252D5-491B-4864-9D84-39BA84B9D5D0}" destId="{62E2D06E-3274-49B6-A361-07B60BA7C28E}" srcOrd="1" destOrd="0" parTransId="{CD569A8D-9830-4B9E-A776-C0AEF8D03066}" sibTransId="{CFCF6CEE-B411-4AA3-89EF-98837B18CD5C}"/>
    <dgm:cxn modelId="{EE1CCED8-8F3F-450A-998C-47A313785659}" type="presOf" srcId="{DBD4F2C2-17D0-40BA-A44E-DF7D6CC2FEF1}" destId="{7DE403A9-6F70-49C8-9A49-0DCE75185606}" srcOrd="1" destOrd="0" presId="urn:microsoft.com/office/officeart/2005/8/layout/hierarchy2"/>
    <dgm:cxn modelId="{4952EBEA-6E27-4DFF-8C5A-E91C85AE933F}" type="presOf" srcId="{763AA1F3-6272-4790-8239-79200023F84D}" destId="{7FE9CCD1-B8B5-412E-ADB5-65C5EA7AA7BD}" srcOrd="0" destOrd="0" presId="urn:microsoft.com/office/officeart/2005/8/layout/hierarchy2"/>
    <dgm:cxn modelId="{8A2FE0F5-F2F8-4F3F-824C-1E0DE370D82C}" type="presOf" srcId="{0DDC9AED-4F0F-4A22-A421-3FC92E3B1B57}" destId="{EE4FF091-A35C-4FDD-91F4-17E6E82C33B1}" srcOrd="0" destOrd="0" presId="urn:microsoft.com/office/officeart/2005/8/layout/hierarchy2"/>
    <dgm:cxn modelId="{3E237AFE-19A2-45DF-A492-E6371470CFE7}" type="presOf" srcId="{6AA252D5-491B-4864-9D84-39BA84B9D5D0}" destId="{F58F7894-B009-4E30-A318-E6BE3347D65B}" srcOrd="0" destOrd="0" presId="urn:microsoft.com/office/officeart/2005/8/layout/hierarchy2"/>
    <dgm:cxn modelId="{54A4A243-2CDF-4FDE-90D9-4BFD042BCE41}" type="presParOf" srcId="{C28BB731-21D3-4D08-AFB4-EB1A640BB228}" destId="{7D31C891-C8BC-42DF-898E-131A0CB25A85}" srcOrd="0" destOrd="0" presId="urn:microsoft.com/office/officeart/2005/8/layout/hierarchy2"/>
    <dgm:cxn modelId="{5B430705-10E6-4485-A301-ED448CAE536A}" type="presParOf" srcId="{7D31C891-C8BC-42DF-898E-131A0CB25A85}" destId="{B226BB69-1E4B-47DD-834D-7822E2B1DBDB}" srcOrd="0" destOrd="0" presId="urn:microsoft.com/office/officeart/2005/8/layout/hierarchy2"/>
    <dgm:cxn modelId="{4C091953-3E1C-486E-AF5F-3B6D183C812A}" type="presParOf" srcId="{7D31C891-C8BC-42DF-898E-131A0CB25A85}" destId="{762BD746-3F18-4ACD-8196-B092A79C13E1}" srcOrd="1" destOrd="0" presId="urn:microsoft.com/office/officeart/2005/8/layout/hierarchy2"/>
    <dgm:cxn modelId="{82A22A5F-0000-4970-894A-E909A9089666}" type="presParOf" srcId="{762BD746-3F18-4ACD-8196-B092A79C13E1}" destId="{C326FD6C-2778-4807-9833-D6FD62D7A0E6}" srcOrd="0" destOrd="0" presId="urn:microsoft.com/office/officeart/2005/8/layout/hierarchy2"/>
    <dgm:cxn modelId="{90BFF13B-2B97-44F9-87A1-14F9C5CC078F}" type="presParOf" srcId="{C326FD6C-2778-4807-9833-D6FD62D7A0E6}" destId="{7DE403A9-6F70-49C8-9A49-0DCE75185606}" srcOrd="0" destOrd="0" presId="urn:microsoft.com/office/officeart/2005/8/layout/hierarchy2"/>
    <dgm:cxn modelId="{95FBB6D6-53EA-4A97-9FC8-8F25AF5BE2ED}" type="presParOf" srcId="{762BD746-3F18-4ACD-8196-B092A79C13E1}" destId="{891782B2-9C3B-40FE-9588-2037745B8795}" srcOrd="1" destOrd="0" presId="urn:microsoft.com/office/officeart/2005/8/layout/hierarchy2"/>
    <dgm:cxn modelId="{604B8177-0DA5-4F25-8FC7-06A0757CF4F9}" type="presParOf" srcId="{891782B2-9C3B-40FE-9588-2037745B8795}" destId="{F58F7894-B009-4E30-A318-E6BE3347D65B}" srcOrd="0" destOrd="0" presId="urn:microsoft.com/office/officeart/2005/8/layout/hierarchy2"/>
    <dgm:cxn modelId="{7B4FF46B-F2E6-4A4B-ABD2-892AF2F50FCC}" type="presParOf" srcId="{891782B2-9C3B-40FE-9588-2037745B8795}" destId="{FC0DE0D7-A509-4492-9CF8-4C6402F96785}" srcOrd="1" destOrd="0" presId="urn:microsoft.com/office/officeart/2005/8/layout/hierarchy2"/>
    <dgm:cxn modelId="{41F4AB86-CED2-475E-97E4-BDECE107A2C5}" type="presParOf" srcId="{FC0DE0D7-A509-4492-9CF8-4C6402F96785}" destId="{EA7FAA25-6057-447C-B6EF-29F09FE1DBE8}" srcOrd="0" destOrd="0" presId="urn:microsoft.com/office/officeart/2005/8/layout/hierarchy2"/>
    <dgm:cxn modelId="{FB9B3761-4C3F-4F6B-8A44-87D5F9A57F45}" type="presParOf" srcId="{EA7FAA25-6057-447C-B6EF-29F09FE1DBE8}" destId="{271BA8B9-7A73-4A4F-9668-3664622EA742}" srcOrd="0" destOrd="0" presId="urn:microsoft.com/office/officeart/2005/8/layout/hierarchy2"/>
    <dgm:cxn modelId="{BA231634-9D74-40EB-ADAA-58945ADCB202}" type="presParOf" srcId="{FC0DE0D7-A509-4492-9CF8-4C6402F96785}" destId="{07DF8C2E-024A-4E2E-AD55-46E334613233}" srcOrd="1" destOrd="0" presId="urn:microsoft.com/office/officeart/2005/8/layout/hierarchy2"/>
    <dgm:cxn modelId="{3AB31455-18E9-4BAB-B6A8-D699A4393A91}" type="presParOf" srcId="{07DF8C2E-024A-4E2E-AD55-46E334613233}" destId="{7A460618-A959-4474-A360-5A0842CB216F}" srcOrd="0" destOrd="0" presId="urn:microsoft.com/office/officeart/2005/8/layout/hierarchy2"/>
    <dgm:cxn modelId="{4B08B1AB-9183-4CF2-8BC3-78D8CF880666}" type="presParOf" srcId="{07DF8C2E-024A-4E2E-AD55-46E334613233}" destId="{07280293-92FF-4A8F-B131-982963391700}" srcOrd="1" destOrd="0" presId="urn:microsoft.com/office/officeart/2005/8/layout/hierarchy2"/>
    <dgm:cxn modelId="{A7B6C3C9-0587-4F55-8BEE-5F748B514A46}" type="presParOf" srcId="{FC0DE0D7-A509-4492-9CF8-4C6402F96785}" destId="{B38A9226-82F3-483E-978F-3D99E3BB526D}" srcOrd="2" destOrd="0" presId="urn:microsoft.com/office/officeart/2005/8/layout/hierarchy2"/>
    <dgm:cxn modelId="{8EE9D664-EA40-4A9E-8602-3072511F4AA2}" type="presParOf" srcId="{B38A9226-82F3-483E-978F-3D99E3BB526D}" destId="{0653575D-7325-4B41-8DD4-A85F5D64A548}" srcOrd="0" destOrd="0" presId="urn:microsoft.com/office/officeart/2005/8/layout/hierarchy2"/>
    <dgm:cxn modelId="{E6E0BA97-0EC6-4F53-8B74-C8D3D81067DC}" type="presParOf" srcId="{FC0DE0D7-A509-4492-9CF8-4C6402F96785}" destId="{8C1E327A-AC4E-4B21-9799-F77307EFE378}" srcOrd="3" destOrd="0" presId="urn:microsoft.com/office/officeart/2005/8/layout/hierarchy2"/>
    <dgm:cxn modelId="{C82A7006-567B-462F-B65B-71D9B0CC18CF}" type="presParOf" srcId="{8C1E327A-AC4E-4B21-9799-F77307EFE378}" destId="{B9BD813B-BA2D-4F94-B5B1-469BECD219BF}" srcOrd="0" destOrd="0" presId="urn:microsoft.com/office/officeart/2005/8/layout/hierarchy2"/>
    <dgm:cxn modelId="{AA1C7EAE-C281-4FD6-BB4F-0087F970E27B}" type="presParOf" srcId="{8C1E327A-AC4E-4B21-9799-F77307EFE378}" destId="{C3155EDE-EF75-4DD6-883F-CA0D86F1CC50}" srcOrd="1" destOrd="0" presId="urn:microsoft.com/office/officeart/2005/8/layout/hierarchy2"/>
    <dgm:cxn modelId="{D8FB936B-19F3-4387-98A1-6DBF2F075769}" type="presParOf" srcId="{762BD746-3F18-4ACD-8196-B092A79C13E1}" destId="{A4E65FA6-6696-48EB-8C44-F17C878C28A9}" srcOrd="2" destOrd="0" presId="urn:microsoft.com/office/officeart/2005/8/layout/hierarchy2"/>
    <dgm:cxn modelId="{29FF2E9D-684C-45FC-9850-28C1599213FF}" type="presParOf" srcId="{A4E65FA6-6696-48EB-8C44-F17C878C28A9}" destId="{45F1942A-6091-4542-B66E-C4404559BDAE}" srcOrd="0" destOrd="0" presId="urn:microsoft.com/office/officeart/2005/8/layout/hierarchy2"/>
    <dgm:cxn modelId="{909329EA-C95E-49D7-843E-9CC2FED517BA}" type="presParOf" srcId="{762BD746-3F18-4ACD-8196-B092A79C13E1}" destId="{4ADF8608-435F-482C-B3C4-8C4110FB423E}" srcOrd="3" destOrd="0" presId="urn:microsoft.com/office/officeart/2005/8/layout/hierarchy2"/>
    <dgm:cxn modelId="{3143177B-A75D-4005-AA44-8F067E163C9A}" type="presParOf" srcId="{4ADF8608-435F-482C-B3C4-8C4110FB423E}" destId="{7FE9CCD1-B8B5-412E-ADB5-65C5EA7AA7BD}" srcOrd="0" destOrd="0" presId="urn:microsoft.com/office/officeart/2005/8/layout/hierarchy2"/>
    <dgm:cxn modelId="{2B3F1856-D7AF-46BB-889A-A2699606560A}" type="presParOf" srcId="{4ADF8608-435F-482C-B3C4-8C4110FB423E}" destId="{BD13C2CE-A5CF-44BC-9DF9-C43350649B44}" srcOrd="1" destOrd="0" presId="urn:microsoft.com/office/officeart/2005/8/layout/hierarchy2"/>
    <dgm:cxn modelId="{9607D923-7CB8-4B59-8715-95666F6CFFD0}" type="presParOf" srcId="{BD13C2CE-A5CF-44BC-9DF9-C43350649B44}" destId="{6F3EAC3F-E59A-48D7-ACBA-65ECB0EE748F}" srcOrd="0" destOrd="0" presId="urn:microsoft.com/office/officeart/2005/8/layout/hierarchy2"/>
    <dgm:cxn modelId="{454794F5-1DF0-4DD2-8EF4-191C45F0DB5F}" type="presParOf" srcId="{6F3EAC3F-E59A-48D7-ACBA-65ECB0EE748F}" destId="{464FFC11-0F85-4D9B-8290-70B5D1C83FD9}" srcOrd="0" destOrd="0" presId="urn:microsoft.com/office/officeart/2005/8/layout/hierarchy2"/>
    <dgm:cxn modelId="{8298CDB2-B5FA-4ACA-B0C8-7BD188CF9679}" type="presParOf" srcId="{BD13C2CE-A5CF-44BC-9DF9-C43350649B44}" destId="{4C7A19A2-3C82-4E98-8515-525189ADF4EA}" srcOrd="1" destOrd="0" presId="urn:microsoft.com/office/officeart/2005/8/layout/hierarchy2"/>
    <dgm:cxn modelId="{76BC675A-5845-43B0-9E7A-32B54C7C3BE8}" type="presParOf" srcId="{4C7A19A2-3C82-4E98-8515-525189ADF4EA}" destId="{EE4FF091-A35C-4FDD-91F4-17E6E82C33B1}" srcOrd="0" destOrd="0" presId="urn:microsoft.com/office/officeart/2005/8/layout/hierarchy2"/>
    <dgm:cxn modelId="{EDB3A230-D835-4A69-B4CA-48FFDF173E0A}" type="presParOf" srcId="{4C7A19A2-3C82-4E98-8515-525189ADF4EA}" destId="{6E17BBBA-96E9-4358-9FD2-AA5507CF31B8}" srcOrd="1" destOrd="0" presId="urn:microsoft.com/office/officeart/2005/8/layout/hierarchy2"/>
  </dgm:cxnLst>
  <dgm:bg>
    <a:effectLst>
      <a:glow rad="1397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A7D7D1-5A17-4921-8B7F-8ECFC9E0481D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407D7A7-043A-4CF7-802A-C54DE728EC1D}">
      <dgm:prSet phldrT="[Texto]"/>
      <dgm:spPr/>
      <dgm:t>
        <a:bodyPr/>
        <a:lstStyle/>
        <a:p>
          <a:r>
            <a:rPr lang="es-ES" u="none">
              <a:solidFill>
                <a:schemeClr val="tx1"/>
              </a:solidFill>
              <a:latin typeface="Comic Sans MS" panose="030F0702030302020204" pitchFamily="66" charset="0"/>
            </a:rPr>
            <a:t>Aporta a la transparencia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19D812E-25BE-4D5E-A355-613F3B5C1BFF}" type="parTrans" cxnId="{B60922C4-E1B0-4C3E-B560-AE3B433786A2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66A7691-66B3-46EA-81AC-B8DA9D43543A}" type="sibTrans" cxnId="{B60922C4-E1B0-4C3E-B560-AE3B433786A2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0BEEB46-16B2-4C44-9530-A174753FA2EB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u="none">
              <a:solidFill>
                <a:schemeClr val="tx1"/>
              </a:solidFill>
              <a:latin typeface="Comic Sans MS" panose="030F0702030302020204" pitchFamily="66" charset="0"/>
            </a:rPr>
            <a:t>Permite ejercer otros derechos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6CD866A-FF06-458D-826F-52B311CCDCD8}" type="parTrans" cxnId="{DC48CEC8-589D-4AA3-99B2-DC9E0125C420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0323CAC-0E5E-423C-919F-5093B9E89F42}" type="sibTrans" cxnId="{DC48CEC8-589D-4AA3-99B2-DC9E0125C420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2B877D4-2D66-407E-85CB-3D52EAEB4DC3}">
      <dgm:prSet phldrT="[Texto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u="none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Constitución garantiza el ejercicio del derecho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D1005D9-4365-4EF3-96F4-7F58BBD94ABD}" type="parTrans" cxnId="{B387A017-EEFA-424B-B3A6-4247326EFC0B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C288EF7-3FFE-4181-A4AE-240FF7078258}" type="sibTrans" cxnId="{B387A017-EEFA-424B-B3A6-4247326EFC0B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B85E7CE-CA44-4D84-B233-161E1EF6C756}">
      <dgm:prSet phldrT="[Texto]"/>
      <dgm:spPr/>
      <dgm:t>
        <a:bodyPr/>
        <a:lstStyle/>
        <a:p>
          <a:r>
            <a:rPr lang="es-EC" u="none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Ley Orgánica de Transparencia y Acceso a la Información Pública – LOTAIP. 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8FD538E-E4FF-4E04-B17D-932267207A94}" type="parTrans" cxnId="{96E571D5-7FC4-40D0-B896-A076C7E463C7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D27599B-164E-41C8-9F57-2F7C617A5D92}" type="sibTrans" cxnId="{96E571D5-7FC4-40D0-B896-A076C7E463C7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EB96D0D-C4A7-4270-92E3-D3EF7586905D}">
      <dgm:prSet phldrT="[Texto]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u="none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Organismos y entidades que conforman el sector público 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18D99D3-16AE-4740-8E0D-53EAC8D7078F}" type="parTrans" cxnId="{D3FA1459-2AFE-4B58-BFF8-DD449CDCEB7E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88F7C77-6471-49BE-8FEE-8A88C026E645}" type="sibTrans" cxnId="{D3FA1459-2AFE-4B58-BFF8-DD449CDCEB7E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3135A0E-36A4-43FD-9C1F-98F8A93AA9BC}">
      <dgm:prSet phldrT="[Texto]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u="none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Organismos o personas jurídicas que sean concesionarias del Estado.</a:t>
          </a:r>
          <a:endParaRPr lang="es-EC" u="none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D389D8A-7108-42C3-B4FC-673B8121DE88}" type="parTrans" cxnId="{3DD489A7-C1FE-4F14-B92C-E8195EB4F043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9ED74E1-580A-43A5-AFD5-7C7D98066272}" type="sibTrans" cxnId="{3DD489A7-C1FE-4F14-B92C-E8195EB4F043}">
      <dgm:prSet/>
      <dgm:spPr/>
      <dgm:t>
        <a:bodyPr/>
        <a:lstStyle/>
        <a:p>
          <a:endParaRPr lang="es-EC" u="none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AC0796D-A6D5-470A-92BD-6EA9EFD274C4}" type="pres">
      <dgm:prSet presAssocID="{54A7D7D1-5A17-4921-8B7F-8ECFC9E048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A1626E-F81D-4E70-B8BE-2669FC96DF03}" type="pres">
      <dgm:prSet presAssocID="{F407D7A7-043A-4CF7-802A-C54DE728EC1D}" presName="root" presStyleCnt="0"/>
      <dgm:spPr/>
    </dgm:pt>
    <dgm:pt modelId="{A125553B-355A-40D3-BA6D-432FD426BEFD}" type="pres">
      <dgm:prSet presAssocID="{F407D7A7-043A-4CF7-802A-C54DE728EC1D}" presName="rootComposite" presStyleCnt="0"/>
      <dgm:spPr/>
    </dgm:pt>
    <dgm:pt modelId="{6B1F5390-1F54-4939-B600-5D7EBEB903CA}" type="pres">
      <dgm:prSet presAssocID="{F407D7A7-043A-4CF7-802A-C54DE728EC1D}" presName="rootText" presStyleLbl="node1" presStyleIdx="0" presStyleCnt="2"/>
      <dgm:spPr/>
    </dgm:pt>
    <dgm:pt modelId="{F4ABD077-B15F-4364-B417-345661B68278}" type="pres">
      <dgm:prSet presAssocID="{F407D7A7-043A-4CF7-802A-C54DE728EC1D}" presName="rootConnector" presStyleLbl="node1" presStyleIdx="0" presStyleCnt="2"/>
      <dgm:spPr/>
    </dgm:pt>
    <dgm:pt modelId="{0D4BA55F-1E65-4EC3-B691-A638E409E418}" type="pres">
      <dgm:prSet presAssocID="{F407D7A7-043A-4CF7-802A-C54DE728EC1D}" presName="childShape" presStyleCnt="0"/>
      <dgm:spPr/>
    </dgm:pt>
    <dgm:pt modelId="{3D6D6976-E5F4-45AB-8576-D6DFBC907512}" type="pres">
      <dgm:prSet presAssocID="{56CD866A-FF06-458D-826F-52B311CCDCD8}" presName="Name13" presStyleLbl="parChTrans1D2" presStyleIdx="0" presStyleCnt="4"/>
      <dgm:spPr/>
    </dgm:pt>
    <dgm:pt modelId="{4F8FEB06-C9DB-457A-91BF-8649B0D98353}" type="pres">
      <dgm:prSet presAssocID="{F0BEEB46-16B2-4C44-9530-A174753FA2EB}" presName="childText" presStyleLbl="bgAcc1" presStyleIdx="0" presStyleCnt="4">
        <dgm:presLayoutVars>
          <dgm:bulletEnabled val="1"/>
        </dgm:presLayoutVars>
      </dgm:prSet>
      <dgm:spPr/>
    </dgm:pt>
    <dgm:pt modelId="{DCF0110B-E228-4FEC-8924-B714C1204B4F}" type="pres">
      <dgm:prSet presAssocID="{0D1005D9-4365-4EF3-96F4-7F58BBD94ABD}" presName="Name13" presStyleLbl="parChTrans1D2" presStyleIdx="1" presStyleCnt="4"/>
      <dgm:spPr/>
    </dgm:pt>
    <dgm:pt modelId="{0055D39F-72DF-42B7-B8B9-649F439620E8}" type="pres">
      <dgm:prSet presAssocID="{72B877D4-2D66-407E-85CB-3D52EAEB4DC3}" presName="childText" presStyleLbl="bgAcc1" presStyleIdx="1" presStyleCnt="4">
        <dgm:presLayoutVars>
          <dgm:bulletEnabled val="1"/>
        </dgm:presLayoutVars>
      </dgm:prSet>
      <dgm:spPr/>
    </dgm:pt>
    <dgm:pt modelId="{9B4A066F-A6F3-4D96-AEC3-9D123B6D7CC1}" type="pres">
      <dgm:prSet presAssocID="{1B85E7CE-CA44-4D84-B233-161E1EF6C756}" presName="root" presStyleCnt="0"/>
      <dgm:spPr/>
    </dgm:pt>
    <dgm:pt modelId="{AFE8FEE4-77CD-4F42-85EE-B106DA1EA879}" type="pres">
      <dgm:prSet presAssocID="{1B85E7CE-CA44-4D84-B233-161E1EF6C756}" presName="rootComposite" presStyleCnt="0"/>
      <dgm:spPr/>
    </dgm:pt>
    <dgm:pt modelId="{81D4A31B-49D5-4C19-A34A-27F7FCA49B14}" type="pres">
      <dgm:prSet presAssocID="{1B85E7CE-CA44-4D84-B233-161E1EF6C756}" presName="rootText" presStyleLbl="node1" presStyleIdx="1" presStyleCnt="2"/>
      <dgm:spPr/>
    </dgm:pt>
    <dgm:pt modelId="{1C386604-1050-40DC-BD54-6AA0B58CE332}" type="pres">
      <dgm:prSet presAssocID="{1B85E7CE-CA44-4D84-B233-161E1EF6C756}" presName="rootConnector" presStyleLbl="node1" presStyleIdx="1" presStyleCnt="2"/>
      <dgm:spPr/>
    </dgm:pt>
    <dgm:pt modelId="{B722CD65-70EB-4D1D-8046-3E7DC9D4DC65}" type="pres">
      <dgm:prSet presAssocID="{1B85E7CE-CA44-4D84-B233-161E1EF6C756}" presName="childShape" presStyleCnt="0"/>
      <dgm:spPr/>
    </dgm:pt>
    <dgm:pt modelId="{85185D5B-A9E3-4DF4-9C04-94BAEE0ED65B}" type="pres">
      <dgm:prSet presAssocID="{918D99D3-16AE-4740-8E0D-53EAC8D7078F}" presName="Name13" presStyleLbl="parChTrans1D2" presStyleIdx="2" presStyleCnt="4"/>
      <dgm:spPr/>
    </dgm:pt>
    <dgm:pt modelId="{E3939130-B0E0-428F-8BFC-1FE799EF6576}" type="pres">
      <dgm:prSet presAssocID="{0EB96D0D-C4A7-4270-92E3-D3EF7586905D}" presName="childText" presStyleLbl="bgAcc1" presStyleIdx="2" presStyleCnt="4">
        <dgm:presLayoutVars>
          <dgm:bulletEnabled val="1"/>
        </dgm:presLayoutVars>
      </dgm:prSet>
      <dgm:spPr/>
    </dgm:pt>
    <dgm:pt modelId="{DD1137F9-0C63-41C4-AD50-0427184F157E}" type="pres">
      <dgm:prSet presAssocID="{0D389D8A-7108-42C3-B4FC-673B8121DE88}" presName="Name13" presStyleLbl="parChTrans1D2" presStyleIdx="3" presStyleCnt="4"/>
      <dgm:spPr/>
    </dgm:pt>
    <dgm:pt modelId="{8AC47DE2-01EB-4CA2-9BEB-A10A5D7FE35D}" type="pres">
      <dgm:prSet presAssocID="{A3135A0E-36A4-43FD-9C1F-98F8A93AA9B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15C3B0B-F667-4717-8558-42C23FCE736B}" type="presOf" srcId="{F407D7A7-043A-4CF7-802A-C54DE728EC1D}" destId="{6B1F5390-1F54-4939-B600-5D7EBEB903CA}" srcOrd="0" destOrd="0" presId="urn:microsoft.com/office/officeart/2005/8/layout/hierarchy3"/>
    <dgm:cxn modelId="{D344FD0B-3E81-40FA-9F85-635E5E7E6DA6}" type="presOf" srcId="{918D99D3-16AE-4740-8E0D-53EAC8D7078F}" destId="{85185D5B-A9E3-4DF4-9C04-94BAEE0ED65B}" srcOrd="0" destOrd="0" presId="urn:microsoft.com/office/officeart/2005/8/layout/hierarchy3"/>
    <dgm:cxn modelId="{B387A017-EEFA-424B-B3A6-4247326EFC0B}" srcId="{F407D7A7-043A-4CF7-802A-C54DE728EC1D}" destId="{72B877D4-2D66-407E-85CB-3D52EAEB4DC3}" srcOrd="1" destOrd="0" parTransId="{0D1005D9-4365-4EF3-96F4-7F58BBD94ABD}" sibTransId="{AC288EF7-3FFE-4181-A4AE-240FF7078258}"/>
    <dgm:cxn modelId="{7218E41E-B75B-4886-B60B-1BDCBD2D89F7}" type="presOf" srcId="{A3135A0E-36A4-43FD-9C1F-98F8A93AA9BC}" destId="{8AC47DE2-01EB-4CA2-9BEB-A10A5D7FE35D}" srcOrd="0" destOrd="0" presId="urn:microsoft.com/office/officeart/2005/8/layout/hierarchy3"/>
    <dgm:cxn modelId="{9203FC67-3E90-4893-9F35-16955F359CE2}" type="presOf" srcId="{F0BEEB46-16B2-4C44-9530-A174753FA2EB}" destId="{4F8FEB06-C9DB-457A-91BF-8649B0D98353}" srcOrd="0" destOrd="0" presId="urn:microsoft.com/office/officeart/2005/8/layout/hierarchy3"/>
    <dgm:cxn modelId="{37A38672-719F-4571-92A7-D54F6F4ACEB9}" type="presOf" srcId="{1B85E7CE-CA44-4D84-B233-161E1EF6C756}" destId="{81D4A31B-49D5-4C19-A34A-27F7FCA49B14}" srcOrd="0" destOrd="0" presId="urn:microsoft.com/office/officeart/2005/8/layout/hierarchy3"/>
    <dgm:cxn modelId="{D3FA1459-2AFE-4B58-BFF8-DD449CDCEB7E}" srcId="{1B85E7CE-CA44-4D84-B233-161E1EF6C756}" destId="{0EB96D0D-C4A7-4270-92E3-D3EF7586905D}" srcOrd="0" destOrd="0" parTransId="{918D99D3-16AE-4740-8E0D-53EAC8D7078F}" sibTransId="{288F7C77-6471-49BE-8FEE-8A88C026E645}"/>
    <dgm:cxn modelId="{F1A4D17A-4F46-4092-90C5-30C91FFAAABC}" type="presOf" srcId="{F407D7A7-043A-4CF7-802A-C54DE728EC1D}" destId="{F4ABD077-B15F-4364-B417-345661B68278}" srcOrd="1" destOrd="0" presId="urn:microsoft.com/office/officeart/2005/8/layout/hierarchy3"/>
    <dgm:cxn modelId="{6E2DB786-1B87-4A13-9462-E47FF14D3455}" type="presOf" srcId="{72B877D4-2D66-407E-85CB-3D52EAEB4DC3}" destId="{0055D39F-72DF-42B7-B8B9-649F439620E8}" srcOrd="0" destOrd="0" presId="urn:microsoft.com/office/officeart/2005/8/layout/hierarchy3"/>
    <dgm:cxn modelId="{08764BA0-88D1-4F26-8737-EF3460ADE0DC}" type="presOf" srcId="{54A7D7D1-5A17-4921-8B7F-8ECFC9E0481D}" destId="{7AC0796D-A6D5-470A-92BD-6EA9EFD274C4}" srcOrd="0" destOrd="0" presId="urn:microsoft.com/office/officeart/2005/8/layout/hierarchy3"/>
    <dgm:cxn modelId="{828298A4-2437-4FCC-BB03-E4486A38B601}" type="presOf" srcId="{56CD866A-FF06-458D-826F-52B311CCDCD8}" destId="{3D6D6976-E5F4-45AB-8576-D6DFBC907512}" srcOrd="0" destOrd="0" presId="urn:microsoft.com/office/officeart/2005/8/layout/hierarchy3"/>
    <dgm:cxn modelId="{3DD489A7-C1FE-4F14-B92C-E8195EB4F043}" srcId="{1B85E7CE-CA44-4D84-B233-161E1EF6C756}" destId="{A3135A0E-36A4-43FD-9C1F-98F8A93AA9BC}" srcOrd="1" destOrd="0" parTransId="{0D389D8A-7108-42C3-B4FC-673B8121DE88}" sibTransId="{B9ED74E1-580A-43A5-AFD5-7C7D98066272}"/>
    <dgm:cxn modelId="{272A0EA9-E1D3-49D3-9864-683CB5EE5EB2}" type="presOf" srcId="{1B85E7CE-CA44-4D84-B233-161E1EF6C756}" destId="{1C386604-1050-40DC-BD54-6AA0B58CE332}" srcOrd="1" destOrd="0" presId="urn:microsoft.com/office/officeart/2005/8/layout/hierarchy3"/>
    <dgm:cxn modelId="{B60922C4-E1B0-4C3E-B560-AE3B433786A2}" srcId="{54A7D7D1-5A17-4921-8B7F-8ECFC9E0481D}" destId="{F407D7A7-043A-4CF7-802A-C54DE728EC1D}" srcOrd="0" destOrd="0" parTransId="{019D812E-25BE-4D5E-A355-613F3B5C1BFF}" sibTransId="{366A7691-66B3-46EA-81AC-B8DA9D43543A}"/>
    <dgm:cxn modelId="{DC48CEC8-589D-4AA3-99B2-DC9E0125C420}" srcId="{F407D7A7-043A-4CF7-802A-C54DE728EC1D}" destId="{F0BEEB46-16B2-4C44-9530-A174753FA2EB}" srcOrd="0" destOrd="0" parTransId="{56CD866A-FF06-458D-826F-52B311CCDCD8}" sibTransId="{E0323CAC-0E5E-423C-919F-5093B9E89F42}"/>
    <dgm:cxn modelId="{96E571D5-7FC4-40D0-B896-A076C7E463C7}" srcId="{54A7D7D1-5A17-4921-8B7F-8ECFC9E0481D}" destId="{1B85E7CE-CA44-4D84-B233-161E1EF6C756}" srcOrd="1" destOrd="0" parTransId="{98FD538E-E4FF-4E04-B17D-932267207A94}" sibTransId="{9D27599B-164E-41C8-9F57-2F7C617A5D92}"/>
    <dgm:cxn modelId="{361A7ADD-7224-4BC4-870D-1B9246818EDF}" type="presOf" srcId="{0D1005D9-4365-4EF3-96F4-7F58BBD94ABD}" destId="{DCF0110B-E228-4FEC-8924-B714C1204B4F}" srcOrd="0" destOrd="0" presId="urn:microsoft.com/office/officeart/2005/8/layout/hierarchy3"/>
    <dgm:cxn modelId="{B54FDDE1-FA28-42B1-9FEA-40B0BBD5E562}" type="presOf" srcId="{0EB96D0D-C4A7-4270-92E3-D3EF7586905D}" destId="{E3939130-B0E0-428F-8BFC-1FE799EF6576}" srcOrd="0" destOrd="0" presId="urn:microsoft.com/office/officeart/2005/8/layout/hierarchy3"/>
    <dgm:cxn modelId="{FD43B3FF-0A82-4A00-A37F-9E6BF252368A}" type="presOf" srcId="{0D389D8A-7108-42C3-B4FC-673B8121DE88}" destId="{DD1137F9-0C63-41C4-AD50-0427184F157E}" srcOrd="0" destOrd="0" presId="urn:microsoft.com/office/officeart/2005/8/layout/hierarchy3"/>
    <dgm:cxn modelId="{99B10040-F6CD-4598-8FD5-AA40989A2005}" type="presParOf" srcId="{7AC0796D-A6D5-470A-92BD-6EA9EFD274C4}" destId="{4DA1626E-F81D-4E70-B8BE-2669FC96DF03}" srcOrd="0" destOrd="0" presId="urn:microsoft.com/office/officeart/2005/8/layout/hierarchy3"/>
    <dgm:cxn modelId="{FFC752D2-6BD0-43DF-B163-D7A8D07B548F}" type="presParOf" srcId="{4DA1626E-F81D-4E70-B8BE-2669FC96DF03}" destId="{A125553B-355A-40D3-BA6D-432FD426BEFD}" srcOrd="0" destOrd="0" presId="urn:microsoft.com/office/officeart/2005/8/layout/hierarchy3"/>
    <dgm:cxn modelId="{9635EC3A-6471-4A80-BB76-02D8E393817B}" type="presParOf" srcId="{A125553B-355A-40D3-BA6D-432FD426BEFD}" destId="{6B1F5390-1F54-4939-B600-5D7EBEB903CA}" srcOrd="0" destOrd="0" presId="urn:microsoft.com/office/officeart/2005/8/layout/hierarchy3"/>
    <dgm:cxn modelId="{73C15389-531E-41D1-97FE-68632E26A758}" type="presParOf" srcId="{A125553B-355A-40D3-BA6D-432FD426BEFD}" destId="{F4ABD077-B15F-4364-B417-345661B68278}" srcOrd="1" destOrd="0" presId="urn:microsoft.com/office/officeart/2005/8/layout/hierarchy3"/>
    <dgm:cxn modelId="{25B4445F-4A00-4CC5-9E36-23124C0DB3FB}" type="presParOf" srcId="{4DA1626E-F81D-4E70-B8BE-2669FC96DF03}" destId="{0D4BA55F-1E65-4EC3-B691-A638E409E418}" srcOrd="1" destOrd="0" presId="urn:microsoft.com/office/officeart/2005/8/layout/hierarchy3"/>
    <dgm:cxn modelId="{FF02D11F-0138-4038-A7C2-4D730370ADF5}" type="presParOf" srcId="{0D4BA55F-1E65-4EC3-B691-A638E409E418}" destId="{3D6D6976-E5F4-45AB-8576-D6DFBC907512}" srcOrd="0" destOrd="0" presId="urn:microsoft.com/office/officeart/2005/8/layout/hierarchy3"/>
    <dgm:cxn modelId="{65DA0CE3-EA67-436A-8383-A53C9B629568}" type="presParOf" srcId="{0D4BA55F-1E65-4EC3-B691-A638E409E418}" destId="{4F8FEB06-C9DB-457A-91BF-8649B0D98353}" srcOrd="1" destOrd="0" presId="urn:microsoft.com/office/officeart/2005/8/layout/hierarchy3"/>
    <dgm:cxn modelId="{5315EE5C-D668-46F8-8B3C-63C7153A55F6}" type="presParOf" srcId="{0D4BA55F-1E65-4EC3-B691-A638E409E418}" destId="{DCF0110B-E228-4FEC-8924-B714C1204B4F}" srcOrd="2" destOrd="0" presId="urn:microsoft.com/office/officeart/2005/8/layout/hierarchy3"/>
    <dgm:cxn modelId="{75275DF1-608A-4B37-A313-AD70BA493F70}" type="presParOf" srcId="{0D4BA55F-1E65-4EC3-B691-A638E409E418}" destId="{0055D39F-72DF-42B7-B8B9-649F439620E8}" srcOrd="3" destOrd="0" presId="urn:microsoft.com/office/officeart/2005/8/layout/hierarchy3"/>
    <dgm:cxn modelId="{1A078CBA-D45E-4B76-B60C-E39E7ADEF596}" type="presParOf" srcId="{7AC0796D-A6D5-470A-92BD-6EA9EFD274C4}" destId="{9B4A066F-A6F3-4D96-AEC3-9D123B6D7CC1}" srcOrd="1" destOrd="0" presId="urn:microsoft.com/office/officeart/2005/8/layout/hierarchy3"/>
    <dgm:cxn modelId="{C25D3A4E-9C79-415D-82C6-3A226895818F}" type="presParOf" srcId="{9B4A066F-A6F3-4D96-AEC3-9D123B6D7CC1}" destId="{AFE8FEE4-77CD-4F42-85EE-B106DA1EA879}" srcOrd="0" destOrd="0" presId="urn:microsoft.com/office/officeart/2005/8/layout/hierarchy3"/>
    <dgm:cxn modelId="{DEEA1AF8-91BF-4D67-8ADD-C8CC94C731FA}" type="presParOf" srcId="{AFE8FEE4-77CD-4F42-85EE-B106DA1EA879}" destId="{81D4A31B-49D5-4C19-A34A-27F7FCA49B14}" srcOrd="0" destOrd="0" presId="urn:microsoft.com/office/officeart/2005/8/layout/hierarchy3"/>
    <dgm:cxn modelId="{F58CF5C5-8C9A-46C6-A492-4A4314150BCC}" type="presParOf" srcId="{AFE8FEE4-77CD-4F42-85EE-B106DA1EA879}" destId="{1C386604-1050-40DC-BD54-6AA0B58CE332}" srcOrd="1" destOrd="0" presId="urn:microsoft.com/office/officeart/2005/8/layout/hierarchy3"/>
    <dgm:cxn modelId="{B69A8FC9-CBF1-488A-9F7B-8EA5395DFD84}" type="presParOf" srcId="{9B4A066F-A6F3-4D96-AEC3-9D123B6D7CC1}" destId="{B722CD65-70EB-4D1D-8046-3E7DC9D4DC65}" srcOrd="1" destOrd="0" presId="urn:microsoft.com/office/officeart/2005/8/layout/hierarchy3"/>
    <dgm:cxn modelId="{D79E292A-1A44-4D53-9442-4B9BB94DE1BB}" type="presParOf" srcId="{B722CD65-70EB-4D1D-8046-3E7DC9D4DC65}" destId="{85185D5B-A9E3-4DF4-9C04-94BAEE0ED65B}" srcOrd="0" destOrd="0" presId="urn:microsoft.com/office/officeart/2005/8/layout/hierarchy3"/>
    <dgm:cxn modelId="{B783F0FE-2BE7-467F-B8E9-49833FA9C4FC}" type="presParOf" srcId="{B722CD65-70EB-4D1D-8046-3E7DC9D4DC65}" destId="{E3939130-B0E0-428F-8BFC-1FE799EF6576}" srcOrd="1" destOrd="0" presId="urn:microsoft.com/office/officeart/2005/8/layout/hierarchy3"/>
    <dgm:cxn modelId="{A8E539BB-001A-40AE-8F5A-1B14A62CC7E1}" type="presParOf" srcId="{B722CD65-70EB-4D1D-8046-3E7DC9D4DC65}" destId="{DD1137F9-0C63-41C4-AD50-0427184F157E}" srcOrd="2" destOrd="0" presId="urn:microsoft.com/office/officeart/2005/8/layout/hierarchy3"/>
    <dgm:cxn modelId="{26F32F65-FC03-437F-B705-00AC5B7CC10C}" type="presParOf" srcId="{B722CD65-70EB-4D1D-8046-3E7DC9D4DC65}" destId="{8AC47DE2-01EB-4CA2-9BEB-A10A5D7FE35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888FB-E46C-4D55-ADE6-1BE553B40A0B}" type="doc">
      <dgm:prSet loTypeId="urn:microsoft.com/office/officeart/2005/8/layout/chevron2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82CD291-CD2C-4D84-8FF3-0E0D3260DB2D}">
      <dgm:prSet phldrT="[Texto]" custT="1"/>
      <dgm:spPr/>
      <dgm:t>
        <a:bodyPr/>
        <a:lstStyle/>
        <a:p>
          <a:endParaRPr lang="es-ES" sz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S" sz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7 de la LOTAIP y el Art. 6 de su reglamento).</a:t>
          </a:r>
          <a:endParaRPr lang="es-EC" sz="1200" dirty="0">
            <a:solidFill>
              <a:schemeClr val="tx1"/>
            </a:solidFill>
          </a:endParaRPr>
        </a:p>
      </dgm:t>
    </dgm:pt>
    <dgm:pt modelId="{B444CCBB-FF2F-4561-A6FB-ABF5018DD63E}" type="parTrans" cxnId="{E0374D5F-11CC-45BB-BA16-CAEDA837DE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A80E82-A2B9-441C-B8C6-86031A671A6D}" type="sibTrans" cxnId="{E0374D5F-11CC-45BB-BA16-CAEDA837DE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21AE7E-7C84-4605-909C-807C13AA721C}">
      <dgm:prSet phldrT="[Texto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Cumplimiento de la obligación de difundir la información pública en el sitio web o portal institucional. </a:t>
          </a:r>
          <a:endParaRPr lang="es-EC" dirty="0">
            <a:solidFill>
              <a:schemeClr val="tx1"/>
            </a:solidFill>
          </a:endParaRPr>
        </a:p>
      </dgm:t>
    </dgm:pt>
    <dgm:pt modelId="{2A720607-27B6-48BC-B63A-D52A47098702}" type="parTrans" cxnId="{81BC1BFB-BF3B-4F85-93F5-432B27B48A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ADFD87-A3DA-4726-A05D-AC902B0E6F4B}" type="sibTrans" cxnId="{81BC1BFB-BF3B-4F85-93F5-432B27B48A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EAAC36-DEF3-4941-80C6-1F8D02154296}">
      <dgm:prSet phldrT="[Texto]" custT="1"/>
      <dgm:spPr/>
      <dgm:t>
        <a:bodyPr/>
        <a:lstStyle/>
        <a:p>
          <a:endParaRPr lang="es-EC" sz="120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C" sz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8 de la LOTAIP y 8 de su reglamento).</a:t>
          </a:r>
          <a:endParaRPr lang="es-EC" sz="1200" dirty="0">
            <a:solidFill>
              <a:schemeClr val="tx1"/>
            </a:solidFill>
          </a:endParaRPr>
        </a:p>
      </dgm:t>
    </dgm:pt>
    <dgm:pt modelId="{67DB77C2-290D-4BD6-8FDD-1A6BA0BB0483}" type="parTrans" cxnId="{49F94527-A85D-4305-AF09-162DEC1E65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BC794D-35AD-4FF0-9463-A08D70F6339A}" type="sibTrans" cxnId="{49F94527-A85D-4305-AF09-162DEC1E65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8DBD4C-ED0D-481D-9994-4D18E9A249CC}">
      <dgm:prSet phldrT="[Texto]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Promoción de la LOTAIP realizada por la institución a los servidores y a organizaciones de sociedad civil. </a:t>
          </a:r>
          <a:endParaRPr lang="es-EC" dirty="0">
            <a:solidFill>
              <a:schemeClr val="tx1"/>
            </a:solidFill>
          </a:endParaRPr>
        </a:p>
      </dgm:t>
    </dgm:pt>
    <dgm:pt modelId="{D0B7A215-C262-4732-9106-A3207A0DE6E6}" type="parTrans" cxnId="{38C9C250-E146-48BB-84B7-CA82E31F37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EFD753-5BE3-47D2-9B6A-C794EAFDBE93}" type="sibTrans" cxnId="{38C9C250-E146-48BB-84B7-CA82E31F37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8CFC30-5777-412A-B375-9FB73AD29207}">
      <dgm:prSet phldrT="[Texto]" custT="1"/>
      <dgm:spPr>
        <a:solidFill>
          <a:schemeClr val="accent2"/>
        </a:solidFill>
      </dgm:spPr>
      <dgm:t>
        <a:bodyPr/>
        <a:lstStyle/>
        <a:p>
          <a:endParaRPr lang="es-EC" sz="120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C" sz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Art. 10 de la LOTAIP)</a:t>
          </a:r>
          <a:endParaRPr lang="es-EC" sz="1200" dirty="0">
            <a:solidFill>
              <a:schemeClr val="tx1"/>
            </a:solidFill>
          </a:endParaRPr>
        </a:p>
      </dgm:t>
    </dgm:pt>
    <dgm:pt modelId="{B9872C3B-49BA-48E0-9995-79738B76AD86}" type="parTrans" cxnId="{212911CB-1634-46D2-A546-ACE4102EF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DD3A96-70E4-4FFA-AC47-D0127DF29B28}" type="sibTrans" cxnId="{212911CB-1634-46D2-A546-ACE4102EF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976D8B-994D-4020-8BF2-C1DF055A258E}">
      <dgm:prSet phldrT="[Texto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Normas técnicas que aplica la institución para la custodia (manejo y archivo) de la documentación e información pública. </a:t>
          </a:r>
          <a:endParaRPr lang="es-EC" dirty="0">
            <a:solidFill>
              <a:schemeClr val="tx1"/>
            </a:solidFill>
          </a:endParaRPr>
        </a:p>
      </dgm:t>
    </dgm:pt>
    <dgm:pt modelId="{09C62055-CFE8-4A96-9BB5-19DC5478C21A}" type="parTrans" cxnId="{B57B2979-BCB8-4329-B1B5-46178D7A03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177F84-811B-47F8-AAB2-516C4F47A9D1}" type="sibTrans" cxnId="{B57B2979-BCB8-4329-B1B5-46178D7A03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C314A6-72DF-480A-A166-2B6F17EFBD21}" type="pres">
      <dgm:prSet presAssocID="{CC5888FB-E46C-4D55-ADE6-1BE553B40A0B}" presName="linearFlow" presStyleCnt="0">
        <dgm:presLayoutVars>
          <dgm:dir/>
          <dgm:animLvl val="lvl"/>
          <dgm:resizeHandles val="exact"/>
        </dgm:presLayoutVars>
      </dgm:prSet>
      <dgm:spPr/>
    </dgm:pt>
    <dgm:pt modelId="{61ABE82B-1782-4070-AD79-1AE9BAFAD81F}" type="pres">
      <dgm:prSet presAssocID="{F82CD291-CD2C-4D84-8FF3-0E0D3260DB2D}" presName="composite" presStyleCnt="0"/>
      <dgm:spPr/>
    </dgm:pt>
    <dgm:pt modelId="{BB9C3A1B-2E2A-4B60-BB4F-E5B9C1E59474}" type="pres">
      <dgm:prSet presAssocID="{F82CD291-CD2C-4D84-8FF3-0E0D3260DB2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80C8C25-EEF8-497A-8885-A8FEB3A7B045}" type="pres">
      <dgm:prSet presAssocID="{F82CD291-CD2C-4D84-8FF3-0E0D3260DB2D}" presName="descendantText" presStyleLbl="alignAcc1" presStyleIdx="0" presStyleCnt="3">
        <dgm:presLayoutVars>
          <dgm:bulletEnabled val="1"/>
        </dgm:presLayoutVars>
      </dgm:prSet>
      <dgm:spPr/>
    </dgm:pt>
    <dgm:pt modelId="{A41B95A4-F8B6-4034-8D41-DE5E2986C08B}" type="pres">
      <dgm:prSet presAssocID="{1CA80E82-A2B9-441C-B8C6-86031A671A6D}" presName="sp" presStyleCnt="0"/>
      <dgm:spPr/>
    </dgm:pt>
    <dgm:pt modelId="{70A8DAF9-2770-43C8-A28E-3243DDE60DC5}" type="pres">
      <dgm:prSet presAssocID="{8BEAAC36-DEF3-4941-80C6-1F8D02154296}" presName="composite" presStyleCnt="0"/>
      <dgm:spPr/>
    </dgm:pt>
    <dgm:pt modelId="{3A506CB9-5D06-4C51-851D-BBDFE69E2D2B}" type="pres">
      <dgm:prSet presAssocID="{8BEAAC36-DEF3-4941-80C6-1F8D0215429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B5D3603-500B-4CA1-8D54-FBAD36694B8D}" type="pres">
      <dgm:prSet presAssocID="{8BEAAC36-DEF3-4941-80C6-1F8D02154296}" presName="descendantText" presStyleLbl="alignAcc1" presStyleIdx="1" presStyleCnt="3">
        <dgm:presLayoutVars>
          <dgm:bulletEnabled val="1"/>
        </dgm:presLayoutVars>
      </dgm:prSet>
      <dgm:spPr/>
    </dgm:pt>
    <dgm:pt modelId="{5FC54981-D4DE-4E33-9BF9-D067FEE57C50}" type="pres">
      <dgm:prSet presAssocID="{6CBC794D-35AD-4FF0-9463-A08D70F6339A}" presName="sp" presStyleCnt="0"/>
      <dgm:spPr/>
    </dgm:pt>
    <dgm:pt modelId="{A586218D-E1D1-464C-8919-22BBF49B8CD0}" type="pres">
      <dgm:prSet presAssocID="{0A8CFC30-5777-412A-B375-9FB73AD29207}" presName="composite" presStyleCnt="0"/>
      <dgm:spPr/>
    </dgm:pt>
    <dgm:pt modelId="{49300A9E-6042-465C-AC0E-611250EB40BA}" type="pres">
      <dgm:prSet presAssocID="{0A8CFC30-5777-412A-B375-9FB73AD292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DCAC8AD-63D0-4378-8897-A8B7E6ECC69C}" type="pres">
      <dgm:prSet presAssocID="{0A8CFC30-5777-412A-B375-9FB73AD2920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9F94527-A85D-4305-AF09-162DEC1E6547}" srcId="{CC5888FB-E46C-4D55-ADE6-1BE553B40A0B}" destId="{8BEAAC36-DEF3-4941-80C6-1F8D02154296}" srcOrd="1" destOrd="0" parTransId="{67DB77C2-290D-4BD6-8FDD-1A6BA0BB0483}" sibTransId="{6CBC794D-35AD-4FF0-9463-A08D70F6339A}"/>
    <dgm:cxn modelId="{F707FC30-DD8A-429F-8C15-62DDB6A46D05}" type="presOf" srcId="{0A8CFC30-5777-412A-B375-9FB73AD29207}" destId="{49300A9E-6042-465C-AC0E-611250EB40BA}" srcOrd="0" destOrd="0" presId="urn:microsoft.com/office/officeart/2005/8/layout/chevron2"/>
    <dgm:cxn modelId="{3A9FCB32-635B-47DE-A2EB-62BB0F4B08A9}" type="presOf" srcId="{CC5888FB-E46C-4D55-ADE6-1BE553B40A0B}" destId="{85C314A6-72DF-480A-A166-2B6F17EFBD21}" srcOrd="0" destOrd="0" presId="urn:microsoft.com/office/officeart/2005/8/layout/chevron2"/>
    <dgm:cxn modelId="{E0374D5F-11CC-45BB-BA16-CAEDA837DE4B}" srcId="{CC5888FB-E46C-4D55-ADE6-1BE553B40A0B}" destId="{F82CD291-CD2C-4D84-8FF3-0E0D3260DB2D}" srcOrd="0" destOrd="0" parTransId="{B444CCBB-FF2F-4561-A6FB-ABF5018DD63E}" sibTransId="{1CA80E82-A2B9-441C-B8C6-86031A671A6D}"/>
    <dgm:cxn modelId="{38C9C250-E146-48BB-84B7-CA82E31F372B}" srcId="{8BEAAC36-DEF3-4941-80C6-1F8D02154296}" destId="{178DBD4C-ED0D-481D-9994-4D18E9A249CC}" srcOrd="0" destOrd="0" parTransId="{D0B7A215-C262-4732-9106-A3207A0DE6E6}" sibTransId="{E2EFD753-5BE3-47D2-9B6A-C794EAFDBE93}"/>
    <dgm:cxn modelId="{B57B2979-BCB8-4329-B1B5-46178D7A0338}" srcId="{0A8CFC30-5777-412A-B375-9FB73AD29207}" destId="{84976D8B-994D-4020-8BF2-C1DF055A258E}" srcOrd="0" destOrd="0" parTransId="{09C62055-CFE8-4A96-9BB5-19DC5478C21A}" sibTransId="{1E177F84-811B-47F8-AAB2-516C4F47A9D1}"/>
    <dgm:cxn modelId="{01119593-6712-4C3D-87C4-545916F39ECC}" type="presOf" srcId="{8BEAAC36-DEF3-4941-80C6-1F8D02154296}" destId="{3A506CB9-5D06-4C51-851D-BBDFE69E2D2B}" srcOrd="0" destOrd="0" presId="urn:microsoft.com/office/officeart/2005/8/layout/chevron2"/>
    <dgm:cxn modelId="{18374E9C-D547-4238-8281-E30011C70028}" type="presOf" srcId="{5D21AE7E-7C84-4605-909C-807C13AA721C}" destId="{E80C8C25-EEF8-497A-8885-A8FEB3A7B045}" srcOrd="0" destOrd="0" presId="urn:microsoft.com/office/officeart/2005/8/layout/chevron2"/>
    <dgm:cxn modelId="{212911CB-1634-46D2-A546-ACE4102EF1C9}" srcId="{CC5888FB-E46C-4D55-ADE6-1BE553B40A0B}" destId="{0A8CFC30-5777-412A-B375-9FB73AD29207}" srcOrd="2" destOrd="0" parTransId="{B9872C3B-49BA-48E0-9995-79738B76AD86}" sibTransId="{30DD3A96-70E4-4FFA-AC47-D0127DF29B28}"/>
    <dgm:cxn modelId="{C2F29BE3-96BA-4325-A44E-6A445C34FD71}" type="presOf" srcId="{84976D8B-994D-4020-8BF2-C1DF055A258E}" destId="{6DCAC8AD-63D0-4378-8897-A8B7E6ECC69C}" srcOrd="0" destOrd="0" presId="urn:microsoft.com/office/officeart/2005/8/layout/chevron2"/>
    <dgm:cxn modelId="{F28378E5-5862-4641-8A35-38344CD9B95C}" type="presOf" srcId="{178DBD4C-ED0D-481D-9994-4D18E9A249CC}" destId="{4B5D3603-500B-4CA1-8D54-FBAD36694B8D}" srcOrd="0" destOrd="0" presId="urn:microsoft.com/office/officeart/2005/8/layout/chevron2"/>
    <dgm:cxn modelId="{F0F928EC-B79D-4BA3-86BC-D6F931EE87CF}" type="presOf" srcId="{F82CD291-CD2C-4D84-8FF3-0E0D3260DB2D}" destId="{BB9C3A1B-2E2A-4B60-BB4F-E5B9C1E59474}" srcOrd="0" destOrd="0" presId="urn:microsoft.com/office/officeart/2005/8/layout/chevron2"/>
    <dgm:cxn modelId="{81BC1BFB-BF3B-4F85-93F5-432B27B48A8E}" srcId="{F82CD291-CD2C-4D84-8FF3-0E0D3260DB2D}" destId="{5D21AE7E-7C84-4605-909C-807C13AA721C}" srcOrd="0" destOrd="0" parTransId="{2A720607-27B6-48BC-B63A-D52A47098702}" sibTransId="{7AADFD87-A3DA-4726-A05D-AC902B0E6F4B}"/>
    <dgm:cxn modelId="{36BA42C0-B863-43B1-92AA-879EB37F2DC9}" type="presParOf" srcId="{85C314A6-72DF-480A-A166-2B6F17EFBD21}" destId="{61ABE82B-1782-4070-AD79-1AE9BAFAD81F}" srcOrd="0" destOrd="0" presId="urn:microsoft.com/office/officeart/2005/8/layout/chevron2"/>
    <dgm:cxn modelId="{A51E7CD3-7F40-4EE0-808C-457C62D07202}" type="presParOf" srcId="{61ABE82B-1782-4070-AD79-1AE9BAFAD81F}" destId="{BB9C3A1B-2E2A-4B60-BB4F-E5B9C1E59474}" srcOrd="0" destOrd="0" presId="urn:microsoft.com/office/officeart/2005/8/layout/chevron2"/>
    <dgm:cxn modelId="{AE5A22BC-9C86-43F6-BDB0-390473BEE3C0}" type="presParOf" srcId="{61ABE82B-1782-4070-AD79-1AE9BAFAD81F}" destId="{E80C8C25-EEF8-497A-8885-A8FEB3A7B045}" srcOrd="1" destOrd="0" presId="urn:microsoft.com/office/officeart/2005/8/layout/chevron2"/>
    <dgm:cxn modelId="{B22A3701-07EF-4DC3-8CD1-A0395B1DA901}" type="presParOf" srcId="{85C314A6-72DF-480A-A166-2B6F17EFBD21}" destId="{A41B95A4-F8B6-4034-8D41-DE5E2986C08B}" srcOrd="1" destOrd="0" presId="urn:microsoft.com/office/officeart/2005/8/layout/chevron2"/>
    <dgm:cxn modelId="{23210C09-740E-4BCD-8CB4-A9FFE846C37F}" type="presParOf" srcId="{85C314A6-72DF-480A-A166-2B6F17EFBD21}" destId="{70A8DAF9-2770-43C8-A28E-3243DDE60DC5}" srcOrd="2" destOrd="0" presId="urn:microsoft.com/office/officeart/2005/8/layout/chevron2"/>
    <dgm:cxn modelId="{E01B01B7-929E-42B0-847B-A1041DA09563}" type="presParOf" srcId="{70A8DAF9-2770-43C8-A28E-3243DDE60DC5}" destId="{3A506CB9-5D06-4C51-851D-BBDFE69E2D2B}" srcOrd="0" destOrd="0" presId="urn:microsoft.com/office/officeart/2005/8/layout/chevron2"/>
    <dgm:cxn modelId="{3E2A1544-745E-4625-A1AB-1C965D56ACA2}" type="presParOf" srcId="{70A8DAF9-2770-43C8-A28E-3243DDE60DC5}" destId="{4B5D3603-500B-4CA1-8D54-FBAD36694B8D}" srcOrd="1" destOrd="0" presId="urn:microsoft.com/office/officeart/2005/8/layout/chevron2"/>
    <dgm:cxn modelId="{58CFB8F2-80E6-429D-83BD-3FDE5164E4CA}" type="presParOf" srcId="{85C314A6-72DF-480A-A166-2B6F17EFBD21}" destId="{5FC54981-D4DE-4E33-9BF9-D067FEE57C50}" srcOrd="3" destOrd="0" presId="urn:microsoft.com/office/officeart/2005/8/layout/chevron2"/>
    <dgm:cxn modelId="{7E927023-96AC-4F0B-87FB-600B950F93DB}" type="presParOf" srcId="{85C314A6-72DF-480A-A166-2B6F17EFBD21}" destId="{A586218D-E1D1-464C-8919-22BBF49B8CD0}" srcOrd="4" destOrd="0" presId="urn:microsoft.com/office/officeart/2005/8/layout/chevron2"/>
    <dgm:cxn modelId="{02FC42F4-F06E-4AC0-B1A9-4345AC7533C2}" type="presParOf" srcId="{A586218D-E1D1-464C-8919-22BBF49B8CD0}" destId="{49300A9E-6042-465C-AC0E-611250EB40BA}" srcOrd="0" destOrd="0" presId="urn:microsoft.com/office/officeart/2005/8/layout/chevron2"/>
    <dgm:cxn modelId="{955833F9-6910-462D-A640-1E319C04261C}" type="presParOf" srcId="{A586218D-E1D1-464C-8919-22BBF49B8CD0}" destId="{6DCAC8AD-63D0-4378-8897-A8B7E6ECC6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5888FB-E46C-4D55-ADE6-1BE553B40A0B}" type="doc">
      <dgm:prSet loTypeId="urn:microsoft.com/office/officeart/2005/8/layout/chevron2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82CD291-CD2C-4D84-8FF3-0E0D3260DB2D}">
      <dgm:prSet phldrT="[Texto]" custT="1"/>
      <dgm:spPr/>
      <dgm:t>
        <a:bodyPr/>
        <a:lstStyle/>
        <a:p>
          <a:endParaRPr lang="es-ES" sz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C" sz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17 – 18 de la LOTAIP y 10 de su Reglamento)</a:t>
          </a:r>
          <a:endParaRPr lang="es-EC" sz="1200" dirty="0">
            <a:solidFill>
              <a:schemeClr val="tx1"/>
            </a:solidFill>
          </a:endParaRPr>
        </a:p>
      </dgm:t>
    </dgm:pt>
    <dgm:pt modelId="{B444CCBB-FF2F-4561-A6FB-ABF5018DD63E}" type="parTrans" cxnId="{E0374D5F-11CC-45BB-BA16-CAEDA837DE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A80E82-A2B9-441C-B8C6-86031A671A6D}" type="sibTrans" cxnId="{E0374D5F-11CC-45BB-BA16-CAEDA837DE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21AE7E-7C84-4605-909C-807C13AA721C}">
      <dgm:prSet phldrT="[Texto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la institución cuenta o no con información declarada bajo reserva, en los términos de las leyes vigentes. </a:t>
          </a:r>
          <a:endParaRPr lang="es-EC" dirty="0">
            <a:solidFill>
              <a:schemeClr val="tx1"/>
            </a:solidFill>
          </a:endParaRPr>
        </a:p>
      </dgm:t>
    </dgm:pt>
    <dgm:pt modelId="{2A720607-27B6-48BC-B63A-D52A47098702}" type="parTrans" cxnId="{81BC1BFB-BF3B-4F85-93F5-432B27B48A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ADFD87-A3DA-4726-A05D-AC902B0E6F4B}" type="sibTrans" cxnId="{81BC1BFB-BF3B-4F85-93F5-432B27B48A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EAAC36-DEF3-4941-80C6-1F8D02154296}">
      <dgm:prSet phldrT="[Texto]" custT="1"/>
      <dgm:spPr/>
      <dgm:t>
        <a:bodyPr/>
        <a:lstStyle/>
        <a:p>
          <a:endParaRPr lang="es-EC" sz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C" sz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s-EC" sz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(Art. 13 de la LOTAIP).</a:t>
          </a:r>
          <a:endParaRPr lang="es-EC" sz="1200" dirty="0">
            <a:solidFill>
              <a:schemeClr val="tx1"/>
            </a:solidFill>
          </a:endParaRPr>
        </a:p>
      </dgm:t>
    </dgm:pt>
    <dgm:pt modelId="{67DB77C2-290D-4BD6-8FDD-1A6BA0BB0483}" type="parTrans" cxnId="{49F94527-A85D-4305-AF09-162DEC1E65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BC794D-35AD-4FF0-9463-A08D70F6339A}" type="sibTrans" cxnId="{49F94527-A85D-4305-AF09-162DEC1E65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8DBD4C-ED0D-481D-9994-4D18E9A249CC}">
      <dgm:prSet phldrT="[Texto]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alguna persona ha presentado señalamiento sobre falta de claridad (ambigüedad) en el manejo de la información pública difundida por las instituciones públicas</a:t>
          </a:r>
          <a:endParaRPr lang="es-EC" dirty="0">
            <a:solidFill>
              <a:schemeClr val="tx1"/>
            </a:solidFill>
          </a:endParaRPr>
        </a:p>
      </dgm:t>
    </dgm:pt>
    <dgm:pt modelId="{D0B7A215-C262-4732-9106-A3207A0DE6E6}" type="parTrans" cxnId="{38C9C250-E146-48BB-84B7-CA82E31F37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EFD753-5BE3-47D2-9B6A-C794EAFDBE93}" type="sibTrans" cxnId="{38C9C250-E146-48BB-84B7-CA82E31F372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8CFC30-5777-412A-B375-9FB73AD29207}">
      <dgm:prSet phldrT="[Texto]" custT="1"/>
      <dgm:spPr>
        <a:solidFill>
          <a:schemeClr val="accent2"/>
        </a:solidFill>
      </dgm:spPr>
      <dgm:t>
        <a:bodyPr/>
        <a:lstStyle/>
        <a:p>
          <a:endParaRPr lang="es-EC" sz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r>
            <a:rPr lang="es-EC" sz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23 de la LOTAIP)</a:t>
          </a:r>
          <a:endParaRPr lang="es-EC" sz="1200" dirty="0">
            <a:solidFill>
              <a:schemeClr val="tx1"/>
            </a:solidFill>
          </a:endParaRPr>
        </a:p>
      </dgm:t>
    </dgm:pt>
    <dgm:pt modelId="{B9872C3B-49BA-48E0-9995-79738B76AD86}" type="parTrans" cxnId="{212911CB-1634-46D2-A546-ACE4102EF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DD3A96-70E4-4FFA-AC47-D0127DF29B28}" type="sibTrans" cxnId="{212911CB-1634-46D2-A546-ACE4102EF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976D8B-994D-4020-8BF2-C1DF055A258E}">
      <dgm:prSet phldrT="[Texto]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existieron sanciones a funcionarios de la institución por haber incurrido en actos u omisiones ilegítimas respecto del acceso a la información pública, es decir haber negado total o parcialmente. </a:t>
          </a:r>
          <a:endParaRPr lang="es-EC" dirty="0">
            <a:solidFill>
              <a:schemeClr val="tx1"/>
            </a:solidFill>
          </a:endParaRPr>
        </a:p>
      </dgm:t>
    </dgm:pt>
    <dgm:pt modelId="{09C62055-CFE8-4A96-9BB5-19DC5478C21A}" type="parTrans" cxnId="{B57B2979-BCB8-4329-B1B5-46178D7A03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177F84-811B-47F8-AAB2-516C4F47A9D1}" type="sibTrans" cxnId="{B57B2979-BCB8-4329-B1B5-46178D7A03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C314A6-72DF-480A-A166-2B6F17EFBD21}" type="pres">
      <dgm:prSet presAssocID="{CC5888FB-E46C-4D55-ADE6-1BE553B40A0B}" presName="linearFlow" presStyleCnt="0">
        <dgm:presLayoutVars>
          <dgm:dir/>
          <dgm:animLvl val="lvl"/>
          <dgm:resizeHandles val="exact"/>
        </dgm:presLayoutVars>
      </dgm:prSet>
      <dgm:spPr/>
    </dgm:pt>
    <dgm:pt modelId="{61ABE82B-1782-4070-AD79-1AE9BAFAD81F}" type="pres">
      <dgm:prSet presAssocID="{F82CD291-CD2C-4D84-8FF3-0E0D3260DB2D}" presName="composite" presStyleCnt="0"/>
      <dgm:spPr/>
    </dgm:pt>
    <dgm:pt modelId="{BB9C3A1B-2E2A-4B60-BB4F-E5B9C1E59474}" type="pres">
      <dgm:prSet presAssocID="{F82CD291-CD2C-4D84-8FF3-0E0D3260DB2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80C8C25-EEF8-497A-8885-A8FEB3A7B045}" type="pres">
      <dgm:prSet presAssocID="{F82CD291-CD2C-4D84-8FF3-0E0D3260DB2D}" presName="descendantText" presStyleLbl="alignAcc1" presStyleIdx="0" presStyleCnt="3">
        <dgm:presLayoutVars>
          <dgm:bulletEnabled val="1"/>
        </dgm:presLayoutVars>
      </dgm:prSet>
      <dgm:spPr/>
    </dgm:pt>
    <dgm:pt modelId="{A41B95A4-F8B6-4034-8D41-DE5E2986C08B}" type="pres">
      <dgm:prSet presAssocID="{1CA80E82-A2B9-441C-B8C6-86031A671A6D}" presName="sp" presStyleCnt="0"/>
      <dgm:spPr/>
    </dgm:pt>
    <dgm:pt modelId="{70A8DAF9-2770-43C8-A28E-3243DDE60DC5}" type="pres">
      <dgm:prSet presAssocID="{8BEAAC36-DEF3-4941-80C6-1F8D02154296}" presName="composite" presStyleCnt="0"/>
      <dgm:spPr/>
    </dgm:pt>
    <dgm:pt modelId="{3A506CB9-5D06-4C51-851D-BBDFE69E2D2B}" type="pres">
      <dgm:prSet presAssocID="{8BEAAC36-DEF3-4941-80C6-1F8D0215429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B5D3603-500B-4CA1-8D54-FBAD36694B8D}" type="pres">
      <dgm:prSet presAssocID="{8BEAAC36-DEF3-4941-80C6-1F8D02154296}" presName="descendantText" presStyleLbl="alignAcc1" presStyleIdx="1" presStyleCnt="3">
        <dgm:presLayoutVars>
          <dgm:bulletEnabled val="1"/>
        </dgm:presLayoutVars>
      </dgm:prSet>
      <dgm:spPr/>
    </dgm:pt>
    <dgm:pt modelId="{5FC54981-D4DE-4E33-9BF9-D067FEE57C50}" type="pres">
      <dgm:prSet presAssocID="{6CBC794D-35AD-4FF0-9463-A08D70F6339A}" presName="sp" presStyleCnt="0"/>
      <dgm:spPr/>
    </dgm:pt>
    <dgm:pt modelId="{A586218D-E1D1-464C-8919-22BBF49B8CD0}" type="pres">
      <dgm:prSet presAssocID="{0A8CFC30-5777-412A-B375-9FB73AD29207}" presName="composite" presStyleCnt="0"/>
      <dgm:spPr/>
    </dgm:pt>
    <dgm:pt modelId="{49300A9E-6042-465C-AC0E-611250EB40BA}" type="pres">
      <dgm:prSet presAssocID="{0A8CFC30-5777-412A-B375-9FB73AD292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DCAC8AD-63D0-4378-8897-A8B7E6ECC69C}" type="pres">
      <dgm:prSet presAssocID="{0A8CFC30-5777-412A-B375-9FB73AD2920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9F94527-A85D-4305-AF09-162DEC1E6547}" srcId="{CC5888FB-E46C-4D55-ADE6-1BE553B40A0B}" destId="{8BEAAC36-DEF3-4941-80C6-1F8D02154296}" srcOrd="1" destOrd="0" parTransId="{67DB77C2-290D-4BD6-8FDD-1A6BA0BB0483}" sibTransId="{6CBC794D-35AD-4FF0-9463-A08D70F6339A}"/>
    <dgm:cxn modelId="{F707FC30-DD8A-429F-8C15-62DDB6A46D05}" type="presOf" srcId="{0A8CFC30-5777-412A-B375-9FB73AD29207}" destId="{49300A9E-6042-465C-AC0E-611250EB40BA}" srcOrd="0" destOrd="0" presId="urn:microsoft.com/office/officeart/2005/8/layout/chevron2"/>
    <dgm:cxn modelId="{3A9FCB32-635B-47DE-A2EB-62BB0F4B08A9}" type="presOf" srcId="{CC5888FB-E46C-4D55-ADE6-1BE553B40A0B}" destId="{85C314A6-72DF-480A-A166-2B6F17EFBD21}" srcOrd="0" destOrd="0" presId="urn:microsoft.com/office/officeart/2005/8/layout/chevron2"/>
    <dgm:cxn modelId="{E0374D5F-11CC-45BB-BA16-CAEDA837DE4B}" srcId="{CC5888FB-E46C-4D55-ADE6-1BE553B40A0B}" destId="{F82CD291-CD2C-4D84-8FF3-0E0D3260DB2D}" srcOrd="0" destOrd="0" parTransId="{B444CCBB-FF2F-4561-A6FB-ABF5018DD63E}" sibTransId="{1CA80E82-A2B9-441C-B8C6-86031A671A6D}"/>
    <dgm:cxn modelId="{38C9C250-E146-48BB-84B7-CA82E31F372B}" srcId="{8BEAAC36-DEF3-4941-80C6-1F8D02154296}" destId="{178DBD4C-ED0D-481D-9994-4D18E9A249CC}" srcOrd="0" destOrd="0" parTransId="{D0B7A215-C262-4732-9106-A3207A0DE6E6}" sibTransId="{E2EFD753-5BE3-47D2-9B6A-C794EAFDBE93}"/>
    <dgm:cxn modelId="{B57B2979-BCB8-4329-B1B5-46178D7A0338}" srcId="{0A8CFC30-5777-412A-B375-9FB73AD29207}" destId="{84976D8B-994D-4020-8BF2-C1DF055A258E}" srcOrd="0" destOrd="0" parTransId="{09C62055-CFE8-4A96-9BB5-19DC5478C21A}" sibTransId="{1E177F84-811B-47F8-AAB2-516C4F47A9D1}"/>
    <dgm:cxn modelId="{01119593-6712-4C3D-87C4-545916F39ECC}" type="presOf" srcId="{8BEAAC36-DEF3-4941-80C6-1F8D02154296}" destId="{3A506CB9-5D06-4C51-851D-BBDFE69E2D2B}" srcOrd="0" destOrd="0" presId="urn:microsoft.com/office/officeart/2005/8/layout/chevron2"/>
    <dgm:cxn modelId="{18374E9C-D547-4238-8281-E30011C70028}" type="presOf" srcId="{5D21AE7E-7C84-4605-909C-807C13AA721C}" destId="{E80C8C25-EEF8-497A-8885-A8FEB3A7B045}" srcOrd="0" destOrd="0" presId="urn:microsoft.com/office/officeart/2005/8/layout/chevron2"/>
    <dgm:cxn modelId="{212911CB-1634-46D2-A546-ACE4102EF1C9}" srcId="{CC5888FB-E46C-4D55-ADE6-1BE553B40A0B}" destId="{0A8CFC30-5777-412A-B375-9FB73AD29207}" srcOrd="2" destOrd="0" parTransId="{B9872C3B-49BA-48E0-9995-79738B76AD86}" sibTransId="{30DD3A96-70E4-4FFA-AC47-D0127DF29B28}"/>
    <dgm:cxn modelId="{C2F29BE3-96BA-4325-A44E-6A445C34FD71}" type="presOf" srcId="{84976D8B-994D-4020-8BF2-C1DF055A258E}" destId="{6DCAC8AD-63D0-4378-8897-A8B7E6ECC69C}" srcOrd="0" destOrd="0" presId="urn:microsoft.com/office/officeart/2005/8/layout/chevron2"/>
    <dgm:cxn modelId="{F28378E5-5862-4641-8A35-38344CD9B95C}" type="presOf" srcId="{178DBD4C-ED0D-481D-9994-4D18E9A249CC}" destId="{4B5D3603-500B-4CA1-8D54-FBAD36694B8D}" srcOrd="0" destOrd="0" presId="urn:microsoft.com/office/officeart/2005/8/layout/chevron2"/>
    <dgm:cxn modelId="{F0F928EC-B79D-4BA3-86BC-D6F931EE87CF}" type="presOf" srcId="{F82CD291-CD2C-4D84-8FF3-0E0D3260DB2D}" destId="{BB9C3A1B-2E2A-4B60-BB4F-E5B9C1E59474}" srcOrd="0" destOrd="0" presId="urn:microsoft.com/office/officeart/2005/8/layout/chevron2"/>
    <dgm:cxn modelId="{81BC1BFB-BF3B-4F85-93F5-432B27B48A8E}" srcId="{F82CD291-CD2C-4D84-8FF3-0E0D3260DB2D}" destId="{5D21AE7E-7C84-4605-909C-807C13AA721C}" srcOrd="0" destOrd="0" parTransId="{2A720607-27B6-48BC-B63A-D52A47098702}" sibTransId="{7AADFD87-A3DA-4726-A05D-AC902B0E6F4B}"/>
    <dgm:cxn modelId="{36BA42C0-B863-43B1-92AA-879EB37F2DC9}" type="presParOf" srcId="{85C314A6-72DF-480A-A166-2B6F17EFBD21}" destId="{61ABE82B-1782-4070-AD79-1AE9BAFAD81F}" srcOrd="0" destOrd="0" presId="urn:microsoft.com/office/officeart/2005/8/layout/chevron2"/>
    <dgm:cxn modelId="{A51E7CD3-7F40-4EE0-808C-457C62D07202}" type="presParOf" srcId="{61ABE82B-1782-4070-AD79-1AE9BAFAD81F}" destId="{BB9C3A1B-2E2A-4B60-BB4F-E5B9C1E59474}" srcOrd="0" destOrd="0" presId="urn:microsoft.com/office/officeart/2005/8/layout/chevron2"/>
    <dgm:cxn modelId="{AE5A22BC-9C86-43F6-BDB0-390473BEE3C0}" type="presParOf" srcId="{61ABE82B-1782-4070-AD79-1AE9BAFAD81F}" destId="{E80C8C25-EEF8-497A-8885-A8FEB3A7B045}" srcOrd="1" destOrd="0" presId="urn:microsoft.com/office/officeart/2005/8/layout/chevron2"/>
    <dgm:cxn modelId="{B22A3701-07EF-4DC3-8CD1-A0395B1DA901}" type="presParOf" srcId="{85C314A6-72DF-480A-A166-2B6F17EFBD21}" destId="{A41B95A4-F8B6-4034-8D41-DE5E2986C08B}" srcOrd="1" destOrd="0" presId="urn:microsoft.com/office/officeart/2005/8/layout/chevron2"/>
    <dgm:cxn modelId="{23210C09-740E-4BCD-8CB4-A9FFE846C37F}" type="presParOf" srcId="{85C314A6-72DF-480A-A166-2B6F17EFBD21}" destId="{70A8DAF9-2770-43C8-A28E-3243DDE60DC5}" srcOrd="2" destOrd="0" presId="urn:microsoft.com/office/officeart/2005/8/layout/chevron2"/>
    <dgm:cxn modelId="{E01B01B7-929E-42B0-847B-A1041DA09563}" type="presParOf" srcId="{70A8DAF9-2770-43C8-A28E-3243DDE60DC5}" destId="{3A506CB9-5D06-4C51-851D-BBDFE69E2D2B}" srcOrd="0" destOrd="0" presId="urn:microsoft.com/office/officeart/2005/8/layout/chevron2"/>
    <dgm:cxn modelId="{3E2A1544-745E-4625-A1AB-1C965D56ACA2}" type="presParOf" srcId="{70A8DAF9-2770-43C8-A28E-3243DDE60DC5}" destId="{4B5D3603-500B-4CA1-8D54-FBAD36694B8D}" srcOrd="1" destOrd="0" presId="urn:microsoft.com/office/officeart/2005/8/layout/chevron2"/>
    <dgm:cxn modelId="{58CFB8F2-80E6-429D-83BD-3FDE5164E4CA}" type="presParOf" srcId="{85C314A6-72DF-480A-A166-2B6F17EFBD21}" destId="{5FC54981-D4DE-4E33-9BF9-D067FEE57C50}" srcOrd="3" destOrd="0" presId="urn:microsoft.com/office/officeart/2005/8/layout/chevron2"/>
    <dgm:cxn modelId="{7E927023-96AC-4F0B-87FB-600B950F93DB}" type="presParOf" srcId="{85C314A6-72DF-480A-A166-2B6F17EFBD21}" destId="{A586218D-E1D1-464C-8919-22BBF49B8CD0}" srcOrd="4" destOrd="0" presId="urn:microsoft.com/office/officeart/2005/8/layout/chevron2"/>
    <dgm:cxn modelId="{02FC42F4-F06E-4AC0-B1A9-4345AC7533C2}" type="presParOf" srcId="{A586218D-E1D1-464C-8919-22BBF49B8CD0}" destId="{49300A9E-6042-465C-AC0E-611250EB40BA}" srcOrd="0" destOrd="0" presId="urn:microsoft.com/office/officeart/2005/8/layout/chevron2"/>
    <dgm:cxn modelId="{955833F9-6910-462D-A640-1E319C04261C}" type="presParOf" srcId="{A586218D-E1D1-464C-8919-22BBF49B8CD0}" destId="{6DCAC8AD-63D0-4378-8897-A8B7E6ECC6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451DF5-3653-4754-81E9-53D325B839D9}" type="doc">
      <dgm:prSet loTypeId="urn:microsoft.com/office/officeart/2005/8/layout/process1" loCatId="process" qsTypeId="urn:microsoft.com/office/officeart/2005/8/quickstyle/3d7" qsCatId="3D" csTypeId="urn:microsoft.com/office/officeart/2005/8/colors/accent1_2" csCatId="accent1" phldr="1"/>
      <dgm:spPr/>
    </dgm:pt>
    <dgm:pt modelId="{D8A76ED3-6577-4238-83FC-CEE2C4D80F1F}">
      <dgm:prSet phldrT="[Texto]" custT="1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S" sz="28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5.1 Literal c):                         ¿Qué se debe informar?</a:t>
          </a:r>
          <a:endParaRPr lang="es-ES" sz="2800" dirty="0">
            <a:latin typeface="Comic Sans MS" panose="030F0702030302020204" pitchFamily="66" charset="0"/>
          </a:endParaRPr>
        </a:p>
      </dgm:t>
    </dgm:pt>
    <dgm:pt modelId="{09FC586E-0052-4848-92BD-D8A5FA179C2C}" type="parTrans" cxnId="{818DF23A-A663-422F-8449-3874B839B7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6010F1-B0E2-4557-AD98-40FA6736EC32}" type="sibTrans" cxnId="{818DF23A-A663-422F-8449-3874B839B7FE}">
      <dgm:prSet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BF9D48-ACF4-409D-B355-C6B874EF12D1}">
      <dgm:prSet phldrT="[Texto]"/>
      <dgm:spPr>
        <a:solidFill>
          <a:schemeClr val="accent1">
            <a:lumMod val="40000"/>
            <a:lumOff val="60000"/>
          </a:schemeClr>
        </a:solid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la entidad ha declarado información como reservada, para lo cual deberá presentar el listado índice correspondiente, actualizado de forma semestral.</a:t>
          </a:r>
          <a:endParaRPr lang="es-ES" dirty="0">
            <a:latin typeface="Comic Sans MS" panose="030F0702030302020204" pitchFamily="66" charset="0"/>
          </a:endParaRPr>
        </a:p>
      </dgm:t>
    </dgm:pt>
    <dgm:pt modelId="{B80BFA85-E296-46DB-8488-2A02AAFE338C}" type="parTrans" cxnId="{60111CAD-7ACD-42A8-B0E5-F2F882DD78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BBCE1A-EF25-47B0-8A89-3AB6C8E060E5}" type="sibTrans" cxnId="{60111CAD-7ACD-42A8-B0E5-F2F882DD78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3D4D34-3532-4689-ABE5-BFA44D3BE096}" type="pres">
      <dgm:prSet presAssocID="{90451DF5-3653-4754-81E9-53D325B839D9}" presName="Name0" presStyleCnt="0">
        <dgm:presLayoutVars>
          <dgm:dir/>
          <dgm:resizeHandles val="exact"/>
        </dgm:presLayoutVars>
      </dgm:prSet>
      <dgm:spPr/>
    </dgm:pt>
    <dgm:pt modelId="{D3E4A37A-39E3-45FF-B740-C7EF2D5BE4EA}" type="pres">
      <dgm:prSet presAssocID="{D8A76ED3-6577-4238-83FC-CEE2C4D80F1F}" presName="node" presStyleLbl="node1" presStyleIdx="0" presStyleCnt="2">
        <dgm:presLayoutVars>
          <dgm:bulletEnabled val="1"/>
        </dgm:presLayoutVars>
      </dgm:prSet>
      <dgm:spPr/>
    </dgm:pt>
    <dgm:pt modelId="{1A3159A6-3D59-436B-A359-6235A02BD2A2}" type="pres">
      <dgm:prSet presAssocID="{096010F1-B0E2-4557-AD98-40FA6736EC32}" presName="sibTrans" presStyleLbl="sibTrans2D1" presStyleIdx="0" presStyleCnt="1"/>
      <dgm:spPr/>
    </dgm:pt>
    <dgm:pt modelId="{FBEED75F-5D49-439B-B825-EC59E2A9875F}" type="pres">
      <dgm:prSet presAssocID="{096010F1-B0E2-4557-AD98-40FA6736EC32}" presName="connectorText" presStyleLbl="sibTrans2D1" presStyleIdx="0" presStyleCnt="1"/>
      <dgm:spPr/>
    </dgm:pt>
    <dgm:pt modelId="{574B0148-554D-4C35-B336-603627A3270D}" type="pres">
      <dgm:prSet presAssocID="{7BBF9D48-ACF4-409D-B355-C6B874EF12D1}" presName="node" presStyleLbl="node1" presStyleIdx="1" presStyleCnt="2">
        <dgm:presLayoutVars>
          <dgm:bulletEnabled val="1"/>
        </dgm:presLayoutVars>
      </dgm:prSet>
      <dgm:spPr/>
    </dgm:pt>
  </dgm:ptLst>
  <dgm:cxnLst>
    <dgm:cxn modelId="{F8AF1639-8319-4AF9-83F8-4966612CE7F4}" type="presOf" srcId="{7BBF9D48-ACF4-409D-B355-C6B874EF12D1}" destId="{574B0148-554D-4C35-B336-603627A3270D}" srcOrd="0" destOrd="0" presId="urn:microsoft.com/office/officeart/2005/8/layout/process1"/>
    <dgm:cxn modelId="{818DF23A-A663-422F-8449-3874B839B7FE}" srcId="{90451DF5-3653-4754-81E9-53D325B839D9}" destId="{D8A76ED3-6577-4238-83FC-CEE2C4D80F1F}" srcOrd="0" destOrd="0" parTransId="{09FC586E-0052-4848-92BD-D8A5FA179C2C}" sibTransId="{096010F1-B0E2-4557-AD98-40FA6736EC32}"/>
    <dgm:cxn modelId="{18DCC557-9BEF-4884-ACCA-4114C04478D1}" type="presOf" srcId="{90451DF5-3653-4754-81E9-53D325B839D9}" destId="{1A3D4D34-3532-4689-ABE5-BFA44D3BE096}" srcOrd="0" destOrd="0" presId="urn:microsoft.com/office/officeart/2005/8/layout/process1"/>
    <dgm:cxn modelId="{60111CAD-7ACD-42A8-B0E5-F2F882DD78C7}" srcId="{90451DF5-3653-4754-81E9-53D325B839D9}" destId="{7BBF9D48-ACF4-409D-B355-C6B874EF12D1}" srcOrd="1" destOrd="0" parTransId="{B80BFA85-E296-46DB-8488-2A02AAFE338C}" sibTransId="{F8BBCE1A-EF25-47B0-8A89-3AB6C8E060E5}"/>
    <dgm:cxn modelId="{D1D581C1-1285-4977-882A-ADB90576DEF2}" type="presOf" srcId="{096010F1-B0E2-4557-AD98-40FA6736EC32}" destId="{FBEED75F-5D49-439B-B825-EC59E2A9875F}" srcOrd="1" destOrd="0" presId="urn:microsoft.com/office/officeart/2005/8/layout/process1"/>
    <dgm:cxn modelId="{389488C2-E3D0-44EC-A5C7-D32285B5C386}" type="presOf" srcId="{096010F1-B0E2-4557-AD98-40FA6736EC32}" destId="{1A3159A6-3D59-436B-A359-6235A02BD2A2}" srcOrd="0" destOrd="0" presId="urn:microsoft.com/office/officeart/2005/8/layout/process1"/>
    <dgm:cxn modelId="{6B2D3EC5-BCB8-4DC0-AECA-DC3D517EDB2B}" type="presOf" srcId="{D8A76ED3-6577-4238-83FC-CEE2C4D80F1F}" destId="{D3E4A37A-39E3-45FF-B740-C7EF2D5BE4EA}" srcOrd="0" destOrd="0" presId="urn:microsoft.com/office/officeart/2005/8/layout/process1"/>
    <dgm:cxn modelId="{8B9603FB-D7D3-46ED-8906-089CF54016B7}" type="presParOf" srcId="{1A3D4D34-3532-4689-ABE5-BFA44D3BE096}" destId="{D3E4A37A-39E3-45FF-B740-C7EF2D5BE4EA}" srcOrd="0" destOrd="0" presId="urn:microsoft.com/office/officeart/2005/8/layout/process1"/>
    <dgm:cxn modelId="{AB16ABFB-51FB-4265-8E31-CBF54E7B8A42}" type="presParOf" srcId="{1A3D4D34-3532-4689-ABE5-BFA44D3BE096}" destId="{1A3159A6-3D59-436B-A359-6235A02BD2A2}" srcOrd="1" destOrd="0" presId="urn:microsoft.com/office/officeart/2005/8/layout/process1"/>
    <dgm:cxn modelId="{72EA27E3-76B5-435D-8F1E-1EFB73631F28}" type="presParOf" srcId="{1A3159A6-3D59-436B-A359-6235A02BD2A2}" destId="{FBEED75F-5D49-439B-B825-EC59E2A9875F}" srcOrd="0" destOrd="0" presId="urn:microsoft.com/office/officeart/2005/8/layout/process1"/>
    <dgm:cxn modelId="{F3DF2E61-B5AE-4C94-BABE-3A3D3B99E5E8}" type="presParOf" srcId="{1A3D4D34-3532-4689-ABE5-BFA44D3BE096}" destId="{574B0148-554D-4C35-B336-603627A327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FF82-1F9D-43CA-A2CD-90F183395892}">
      <dsp:nvSpPr>
        <dsp:cNvPr id="0" name=""/>
        <dsp:cNvSpPr/>
      </dsp:nvSpPr>
      <dsp:spPr>
        <a:xfrm>
          <a:off x="2386535" y="1540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Misión</a:t>
          </a:r>
        </a:p>
      </dsp:txBody>
      <dsp:txXfrm>
        <a:off x="2414821" y="29826"/>
        <a:ext cx="1874917" cy="909172"/>
      </dsp:txXfrm>
    </dsp:sp>
    <dsp:sp modelId="{934B381E-957D-4621-A4E8-A0CD83156006}">
      <dsp:nvSpPr>
        <dsp:cNvPr id="0" name=""/>
        <dsp:cNvSpPr/>
      </dsp:nvSpPr>
      <dsp:spPr>
        <a:xfrm rot="2700000">
          <a:off x="3776518" y="1244605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3877921" y="1312207"/>
        <a:ext cx="807112" cy="202806"/>
      </dsp:txXfrm>
    </dsp:sp>
    <dsp:sp modelId="{958B33ED-E31F-4E21-BD5C-2A84E9715AB4}">
      <dsp:nvSpPr>
        <dsp:cNvPr id="0" name=""/>
        <dsp:cNvSpPr/>
      </dsp:nvSpPr>
      <dsp:spPr>
        <a:xfrm>
          <a:off x="4244930" y="1859935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Investigar</a:t>
          </a:r>
        </a:p>
      </dsp:txBody>
      <dsp:txXfrm>
        <a:off x="4273216" y="1888221"/>
        <a:ext cx="1874917" cy="909172"/>
      </dsp:txXfrm>
    </dsp:sp>
    <dsp:sp modelId="{51DCB2E4-5F15-4651-B55B-10D05C2A59A3}">
      <dsp:nvSpPr>
        <dsp:cNvPr id="0" name=""/>
        <dsp:cNvSpPr/>
      </dsp:nvSpPr>
      <dsp:spPr>
        <a:xfrm rot="8100000">
          <a:off x="3776518" y="3103000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3877921" y="3170602"/>
        <a:ext cx="807112" cy="202806"/>
      </dsp:txXfrm>
    </dsp:sp>
    <dsp:sp modelId="{D030C21E-3B92-4C66-9278-1D57B198DC9E}">
      <dsp:nvSpPr>
        <dsp:cNvPr id="0" name=""/>
        <dsp:cNvSpPr/>
      </dsp:nvSpPr>
      <dsp:spPr>
        <a:xfrm>
          <a:off x="2386535" y="3718330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Corrupción</a:t>
          </a:r>
        </a:p>
      </dsp:txBody>
      <dsp:txXfrm>
        <a:off x="2414821" y="3746616"/>
        <a:ext cx="1874917" cy="909172"/>
      </dsp:txXfrm>
    </dsp:sp>
    <dsp:sp modelId="{52B54280-0E0B-4BBF-BFF8-3AA1A5B67DC4}">
      <dsp:nvSpPr>
        <dsp:cNvPr id="0" name=""/>
        <dsp:cNvSpPr/>
      </dsp:nvSpPr>
      <dsp:spPr>
        <a:xfrm rot="13500000">
          <a:off x="1918123" y="3103000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10800000">
        <a:off x="2019526" y="3170602"/>
        <a:ext cx="807112" cy="202806"/>
      </dsp:txXfrm>
    </dsp:sp>
    <dsp:sp modelId="{930E638D-B3CD-41EE-9757-65C926DE9B58}">
      <dsp:nvSpPr>
        <dsp:cNvPr id="0" name=""/>
        <dsp:cNvSpPr/>
      </dsp:nvSpPr>
      <dsp:spPr>
        <a:xfrm>
          <a:off x="528140" y="1859935"/>
          <a:ext cx="1931489" cy="965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Prevenir</a:t>
          </a:r>
        </a:p>
      </dsp:txBody>
      <dsp:txXfrm>
        <a:off x="556426" y="1888221"/>
        <a:ext cx="1874917" cy="909172"/>
      </dsp:txXfrm>
    </dsp:sp>
    <dsp:sp modelId="{B60868EA-168B-4A34-9F94-570B3CCEBE0D}">
      <dsp:nvSpPr>
        <dsp:cNvPr id="0" name=""/>
        <dsp:cNvSpPr/>
      </dsp:nvSpPr>
      <dsp:spPr>
        <a:xfrm rot="18900000">
          <a:off x="1918123" y="1244605"/>
          <a:ext cx="1009918" cy="3380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2019526" y="1312207"/>
        <a:ext cx="807112" cy="202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24EAB-218B-4DE6-BC71-48540F18F82C}">
      <dsp:nvSpPr>
        <dsp:cNvPr id="0" name=""/>
        <dsp:cNvSpPr/>
      </dsp:nvSpPr>
      <dsp:spPr>
        <a:xfrm>
          <a:off x="678257" y="174606"/>
          <a:ext cx="2817812" cy="2254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DB489-EB1E-4A86-AA7A-402BCAADFE75}">
      <dsp:nvSpPr>
        <dsp:cNvPr id="0" name=""/>
        <dsp:cNvSpPr/>
      </dsp:nvSpPr>
      <dsp:spPr>
        <a:xfrm>
          <a:off x="988214" y="2422337"/>
          <a:ext cx="2507853" cy="4993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</a:rPr>
            <a:t>Ciudadanía</a:t>
          </a:r>
        </a:p>
      </dsp:txBody>
      <dsp:txXfrm>
        <a:off x="988214" y="2422337"/>
        <a:ext cx="2507853" cy="499334"/>
      </dsp:txXfrm>
    </dsp:sp>
    <dsp:sp modelId="{47695144-DF12-44FE-A2D9-65016A5C0D52}">
      <dsp:nvSpPr>
        <dsp:cNvPr id="0" name=""/>
        <dsp:cNvSpPr/>
      </dsp:nvSpPr>
      <dsp:spPr>
        <a:xfrm>
          <a:off x="5058941" y="135424"/>
          <a:ext cx="2817812" cy="22542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2F64E-E207-4B98-9631-E88C019E384D}">
      <dsp:nvSpPr>
        <dsp:cNvPr id="0" name=""/>
        <dsp:cNvSpPr/>
      </dsp:nvSpPr>
      <dsp:spPr>
        <a:xfrm>
          <a:off x="5327013" y="2373637"/>
          <a:ext cx="2507853" cy="5642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</a:rPr>
            <a:t>Servidores</a:t>
          </a:r>
        </a:p>
      </dsp:txBody>
      <dsp:txXfrm>
        <a:off x="5327013" y="2373637"/>
        <a:ext cx="2507853" cy="564268"/>
      </dsp:txXfrm>
    </dsp:sp>
    <dsp:sp modelId="{B88C692A-E415-4AF6-8099-E3E1C56C7607}">
      <dsp:nvSpPr>
        <dsp:cNvPr id="0" name=""/>
        <dsp:cNvSpPr/>
      </dsp:nvSpPr>
      <dsp:spPr>
        <a:xfrm>
          <a:off x="3029588" y="3001920"/>
          <a:ext cx="2484155" cy="1730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7B61-94D8-4D45-8D46-41C3F4FB2008}">
      <dsp:nvSpPr>
        <dsp:cNvPr id="0" name=""/>
        <dsp:cNvSpPr/>
      </dsp:nvSpPr>
      <dsp:spPr>
        <a:xfrm>
          <a:off x="3059806" y="4732317"/>
          <a:ext cx="2507853" cy="53628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  <a:latin typeface="Comic Sans MS" panose="030F0702030302020204" pitchFamily="66" charset="0"/>
            </a:rPr>
            <a:t>Autoridades</a:t>
          </a:r>
        </a:p>
      </dsp:txBody>
      <dsp:txXfrm>
        <a:off x="3059806" y="4732317"/>
        <a:ext cx="2507853" cy="536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F1927-2431-4680-AAED-A75B7F0E5E9E}">
      <dsp:nvSpPr>
        <dsp:cNvPr id="0" name=""/>
        <dsp:cNvSpPr/>
      </dsp:nvSpPr>
      <dsp:spPr>
        <a:xfrm>
          <a:off x="2733001" y="152121"/>
          <a:ext cx="3147338" cy="3147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omic Sans MS" panose="030F0702030302020204" pitchFamily="66" charset="0"/>
            </a:rPr>
            <a:t>Característica de buen gobierno</a:t>
          </a:r>
          <a:endParaRPr lang="es-EC" sz="1800" b="1" kern="1200" dirty="0">
            <a:latin typeface="Comic Sans MS" panose="030F0702030302020204" pitchFamily="66" charset="0"/>
          </a:endParaRPr>
        </a:p>
      </dsp:txBody>
      <dsp:txXfrm>
        <a:off x="3152646" y="702905"/>
        <a:ext cx="2308047" cy="1416302"/>
      </dsp:txXfrm>
    </dsp:sp>
    <dsp:sp modelId="{6B392C37-0EB2-4AB2-8BB1-E9EBD8D1E425}">
      <dsp:nvSpPr>
        <dsp:cNvPr id="0" name=""/>
        <dsp:cNvSpPr/>
      </dsp:nvSpPr>
      <dsp:spPr>
        <a:xfrm>
          <a:off x="3868665" y="2119207"/>
          <a:ext cx="3147338" cy="31473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omic Sans MS" panose="030F0702030302020204" pitchFamily="66" charset="0"/>
            </a:rPr>
            <a:t>Permite combatir la corrupción y aporta a la construcción de una sociedad más justa</a:t>
          </a:r>
          <a:endParaRPr lang="es-EC" sz="1800" b="1" kern="1200" dirty="0">
            <a:latin typeface="Comic Sans MS" panose="030F0702030302020204" pitchFamily="66" charset="0"/>
          </a:endParaRPr>
        </a:p>
      </dsp:txBody>
      <dsp:txXfrm>
        <a:off x="4831226" y="2932269"/>
        <a:ext cx="1888402" cy="1731035"/>
      </dsp:txXfrm>
    </dsp:sp>
    <dsp:sp modelId="{57F54720-981F-4EAD-965D-AA44B79F8EB2}">
      <dsp:nvSpPr>
        <dsp:cNvPr id="0" name=""/>
        <dsp:cNvSpPr/>
      </dsp:nvSpPr>
      <dsp:spPr>
        <a:xfrm>
          <a:off x="1597336" y="2119207"/>
          <a:ext cx="3147338" cy="31473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omic Sans MS" panose="030F0702030302020204" pitchFamily="66" charset="0"/>
            </a:rPr>
            <a:t>El ciudadano debe recibir toda la información sobre las políticas, gestiones y procesos de las entidades públicas y de todos aquellos que sean concesionarios del Estado</a:t>
          </a:r>
          <a:endParaRPr lang="es-EC" sz="1400" b="1" kern="1200" dirty="0">
            <a:latin typeface="Comic Sans MS" panose="030F0702030302020204" pitchFamily="66" charset="0"/>
          </a:endParaRPr>
        </a:p>
      </dsp:txBody>
      <dsp:txXfrm>
        <a:off x="1893711" y="2932269"/>
        <a:ext cx="1888402" cy="1731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BB69-1E4B-47DD-834D-7822E2B1DBDB}">
      <dsp:nvSpPr>
        <dsp:cNvPr id="0" name=""/>
        <dsp:cNvSpPr/>
      </dsp:nvSpPr>
      <dsp:spPr>
        <a:xfrm>
          <a:off x="1958" y="2467008"/>
          <a:ext cx="2280708" cy="114035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Documentos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5358" y="2500408"/>
        <a:ext cx="2213908" cy="1073554"/>
      </dsp:txXfrm>
    </dsp:sp>
    <dsp:sp modelId="{C326FD6C-2778-4807-9833-D6FD62D7A0E6}">
      <dsp:nvSpPr>
        <dsp:cNvPr id="0" name=""/>
        <dsp:cNvSpPr/>
      </dsp:nvSpPr>
      <dsp:spPr>
        <a:xfrm rot="18770822">
          <a:off x="2068055" y="2526467"/>
          <a:ext cx="134150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341507" y="18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705271" y="2511869"/>
        <a:ext cx="67075" cy="67075"/>
      </dsp:txXfrm>
    </dsp:sp>
    <dsp:sp modelId="{F58F7894-B009-4E30-A318-E6BE3347D65B}">
      <dsp:nvSpPr>
        <dsp:cNvPr id="0" name=""/>
        <dsp:cNvSpPr/>
      </dsp:nvSpPr>
      <dsp:spPr>
        <a:xfrm>
          <a:off x="3194950" y="1483452"/>
          <a:ext cx="2280708" cy="114035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Instituciones Públicas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228350" y="1516852"/>
        <a:ext cx="2213908" cy="1073554"/>
      </dsp:txXfrm>
    </dsp:sp>
    <dsp:sp modelId="{EA7FAA25-6057-447C-B6EF-29F09FE1DBE8}">
      <dsp:nvSpPr>
        <dsp:cNvPr id="0" name=""/>
        <dsp:cNvSpPr/>
      </dsp:nvSpPr>
      <dsp:spPr>
        <a:xfrm rot="19457599">
          <a:off x="5370060" y="1706837"/>
          <a:ext cx="1123480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23480" y="18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903713" y="1697690"/>
        <a:ext cx="56174" cy="56174"/>
      </dsp:txXfrm>
    </dsp:sp>
    <dsp:sp modelId="{7A460618-A959-4474-A360-5A0842CB216F}">
      <dsp:nvSpPr>
        <dsp:cNvPr id="0" name=""/>
        <dsp:cNvSpPr/>
      </dsp:nvSpPr>
      <dsp:spPr>
        <a:xfrm>
          <a:off x="6387942" y="827749"/>
          <a:ext cx="2280708" cy="114035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Creados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421342" y="861149"/>
        <a:ext cx="2213908" cy="1073554"/>
      </dsp:txXfrm>
    </dsp:sp>
    <dsp:sp modelId="{B38A9226-82F3-483E-978F-3D99E3BB526D}">
      <dsp:nvSpPr>
        <dsp:cNvPr id="0" name=""/>
        <dsp:cNvSpPr/>
      </dsp:nvSpPr>
      <dsp:spPr>
        <a:xfrm rot="2142401">
          <a:off x="5370060" y="2362541"/>
          <a:ext cx="1123480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23480" y="18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903713" y="2353394"/>
        <a:ext cx="56174" cy="56174"/>
      </dsp:txXfrm>
    </dsp:sp>
    <dsp:sp modelId="{B9BD813B-BA2D-4F94-B5B1-469BECD219BF}">
      <dsp:nvSpPr>
        <dsp:cNvPr id="0" name=""/>
        <dsp:cNvSpPr/>
      </dsp:nvSpPr>
      <dsp:spPr>
        <a:xfrm>
          <a:off x="6387942" y="2139156"/>
          <a:ext cx="2280708" cy="11403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Obtenidos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421342" y="2172556"/>
        <a:ext cx="2213908" cy="1073554"/>
      </dsp:txXfrm>
    </dsp:sp>
    <dsp:sp modelId="{A4E65FA6-6696-48EB-8C44-F17C878C28A9}">
      <dsp:nvSpPr>
        <dsp:cNvPr id="0" name=""/>
        <dsp:cNvSpPr/>
      </dsp:nvSpPr>
      <dsp:spPr>
        <a:xfrm rot="2829178">
          <a:off x="2068055" y="3510022"/>
          <a:ext cx="134150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341507" y="18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705271" y="3495425"/>
        <a:ext cx="67075" cy="67075"/>
      </dsp:txXfrm>
    </dsp:sp>
    <dsp:sp modelId="{7FE9CCD1-B8B5-412E-ADB5-65C5EA7AA7BD}">
      <dsp:nvSpPr>
        <dsp:cNvPr id="0" name=""/>
        <dsp:cNvSpPr/>
      </dsp:nvSpPr>
      <dsp:spPr>
        <a:xfrm>
          <a:off x="3194950" y="3450563"/>
          <a:ext cx="2280708" cy="11403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Personas jurídicas concesionarias del Estado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228350" y="3483963"/>
        <a:ext cx="2213908" cy="1073554"/>
      </dsp:txXfrm>
    </dsp:sp>
    <dsp:sp modelId="{6F3EAC3F-E59A-48D7-ACBA-65ECB0EE748F}">
      <dsp:nvSpPr>
        <dsp:cNvPr id="0" name=""/>
        <dsp:cNvSpPr/>
      </dsp:nvSpPr>
      <dsp:spPr>
        <a:xfrm>
          <a:off x="5475659" y="4001800"/>
          <a:ext cx="91228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912283" y="18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b="1" kern="120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908993" y="3997933"/>
        <a:ext cx="45614" cy="45614"/>
      </dsp:txXfrm>
    </dsp:sp>
    <dsp:sp modelId="{EE4FF091-A35C-4FDD-91F4-17E6E82C33B1}">
      <dsp:nvSpPr>
        <dsp:cNvPr id="0" name=""/>
        <dsp:cNvSpPr/>
      </dsp:nvSpPr>
      <dsp:spPr>
        <a:xfrm>
          <a:off x="6387942" y="3450563"/>
          <a:ext cx="2280708" cy="11403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  <a:latin typeface="Comic Sans MS" panose="030F0702030302020204" pitchFamily="66" charset="0"/>
            </a:rPr>
            <a:t>Producido con recursos del Estado</a:t>
          </a:r>
          <a:endParaRPr lang="es-EC" sz="19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421342" y="3483963"/>
        <a:ext cx="2213908" cy="1073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F5390-1F54-4939-B600-5D7EBEB903CA}">
      <dsp:nvSpPr>
        <dsp:cNvPr id="0" name=""/>
        <dsp:cNvSpPr/>
      </dsp:nvSpPr>
      <dsp:spPr>
        <a:xfrm>
          <a:off x="1566402" y="1995"/>
          <a:ext cx="2944597" cy="1472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u="none" kern="1200">
              <a:solidFill>
                <a:schemeClr val="tx1"/>
              </a:solidFill>
              <a:latin typeface="Comic Sans MS" panose="030F0702030302020204" pitchFamily="66" charset="0"/>
            </a:rPr>
            <a:t>Aporta a la transparencia</a:t>
          </a:r>
          <a:endParaRPr lang="es-EC" sz="19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609524" y="45117"/>
        <a:ext cx="2858353" cy="1386054"/>
      </dsp:txXfrm>
    </dsp:sp>
    <dsp:sp modelId="{3D6D6976-E5F4-45AB-8576-D6DFBC907512}">
      <dsp:nvSpPr>
        <dsp:cNvPr id="0" name=""/>
        <dsp:cNvSpPr/>
      </dsp:nvSpPr>
      <dsp:spPr>
        <a:xfrm>
          <a:off x="1860862" y="1474294"/>
          <a:ext cx="294459" cy="110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224"/>
              </a:lnTo>
              <a:lnTo>
                <a:pt x="294459" y="11042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FEB06-C9DB-457A-91BF-8649B0D98353}">
      <dsp:nvSpPr>
        <dsp:cNvPr id="0" name=""/>
        <dsp:cNvSpPr/>
      </dsp:nvSpPr>
      <dsp:spPr>
        <a:xfrm>
          <a:off x="2155321" y="1842369"/>
          <a:ext cx="2355678" cy="1472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none" kern="1200">
              <a:solidFill>
                <a:schemeClr val="tx1"/>
              </a:solidFill>
              <a:latin typeface="Comic Sans MS" panose="030F0702030302020204" pitchFamily="66" charset="0"/>
            </a:rPr>
            <a:t>Permite ejercer otros derechos</a:t>
          </a:r>
          <a:endParaRPr lang="es-EC" sz="16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98443" y="1885491"/>
        <a:ext cx="2269434" cy="1386054"/>
      </dsp:txXfrm>
    </dsp:sp>
    <dsp:sp modelId="{DCF0110B-E228-4FEC-8924-B714C1204B4F}">
      <dsp:nvSpPr>
        <dsp:cNvPr id="0" name=""/>
        <dsp:cNvSpPr/>
      </dsp:nvSpPr>
      <dsp:spPr>
        <a:xfrm>
          <a:off x="1860862" y="1474294"/>
          <a:ext cx="294459" cy="2944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4597"/>
              </a:lnTo>
              <a:lnTo>
                <a:pt x="294459" y="2944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5D39F-72DF-42B7-B8B9-649F439620E8}">
      <dsp:nvSpPr>
        <dsp:cNvPr id="0" name=""/>
        <dsp:cNvSpPr/>
      </dsp:nvSpPr>
      <dsp:spPr>
        <a:xfrm>
          <a:off x="2155321" y="3682743"/>
          <a:ext cx="2355678" cy="1472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none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Constitución garantiza el ejercicio del derecho</a:t>
          </a:r>
          <a:endParaRPr lang="es-EC" sz="16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98443" y="3725865"/>
        <a:ext cx="2269434" cy="1386054"/>
      </dsp:txXfrm>
    </dsp:sp>
    <dsp:sp modelId="{81D4A31B-49D5-4C19-A34A-27F7FCA49B14}">
      <dsp:nvSpPr>
        <dsp:cNvPr id="0" name=""/>
        <dsp:cNvSpPr/>
      </dsp:nvSpPr>
      <dsp:spPr>
        <a:xfrm>
          <a:off x="5247149" y="1995"/>
          <a:ext cx="2944597" cy="147229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u="none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Ley Orgánica de Transparencia y Acceso a la Información Pública – LOTAIP. </a:t>
          </a:r>
          <a:endParaRPr lang="es-EC" sz="19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290271" y="45117"/>
        <a:ext cx="2858353" cy="1386054"/>
      </dsp:txXfrm>
    </dsp:sp>
    <dsp:sp modelId="{85185D5B-A9E3-4DF4-9C04-94BAEE0ED65B}">
      <dsp:nvSpPr>
        <dsp:cNvPr id="0" name=""/>
        <dsp:cNvSpPr/>
      </dsp:nvSpPr>
      <dsp:spPr>
        <a:xfrm>
          <a:off x="5541609" y="1474294"/>
          <a:ext cx="294459" cy="1104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224"/>
              </a:lnTo>
              <a:lnTo>
                <a:pt x="294459" y="11042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39130-B0E0-428F-8BFC-1FE799EF6576}">
      <dsp:nvSpPr>
        <dsp:cNvPr id="0" name=""/>
        <dsp:cNvSpPr/>
      </dsp:nvSpPr>
      <dsp:spPr>
        <a:xfrm>
          <a:off x="5836069" y="1842369"/>
          <a:ext cx="2355678" cy="1472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none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Organismos y entidades que conforman el sector público </a:t>
          </a:r>
          <a:endParaRPr lang="es-EC" sz="16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879191" y="1885491"/>
        <a:ext cx="2269434" cy="1386054"/>
      </dsp:txXfrm>
    </dsp:sp>
    <dsp:sp modelId="{DD1137F9-0C63-41C4-AD50-0427184F157E}">
      <dsp:nvSpPr>
        <dsp:cNvPr id="0" name=""/>
        <dsp:cNvSpPr/>
      </dsp:nvSpPr>
      <dsp:spPr>
        <a:xfrm>
          <a:off x="5541609" y="1474294"/>
          <a:ext cx="294459" cy="2944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4597"/>
              </a:lnTo>
              <a:lnTo>
                <a:pt x="294459" y="2944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7DE2-01EB-4CA2-9BEB-A10A5D7FE35D}">
      <dsp:nvSpPr>
        <dsp:cNvPr id="0" name=""/>
        <dsp:cNvSpPr/>
      </dsp:nvSpPr>
      <dsp:spPr>
        <a:xfrm>
          <a:off x="5836069" y="3682743"/>
          <a:ext cx="2355678" cy="1472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none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Organismos o personas jurídicas que sean concesionarias del Estado.</a:t>
          </a:r>
          <a:endParaRPr lang="es-EC" sz="1600" u="none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879191" y="3725865"/>
        <a:ext cx="2269434" cy="1386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A1B-2E2A-4B60-BB4F-E5B9C1E59474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7 de la LOTAIP y el Art. 6 de su reglamento).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681079"/>
        <a:ext cx="1350700" cy="578872"/>
      </dsp:txXfrm>
    </dsp:sp>
    <dsp:sp modelId="{E80C8C25-EEF8-497A-8885-A8FEB3A7B045}">
      <dsp:nvSpPr>
        <dsp:cNvPr id="0" name=""/>
        <dsp:cNvSpPr/>
      </dsp:nvSpPr>
      <dsp:spPr>
        <a:xfrm rot="5400000">
          <a:off x="4111909" y="-2755479"/>
          <a:ext cx="125488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Cumplimiento de la obligación de difundir la información pública en el sitio web o portal institucional. 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1350700" y="66988"/>
        <a:ext cx="6716041" cy="1132365"/>
      </dsp:txXfrm>
    </dsp:sp>
    <dsp:sp modelId="{3A506CB9-5D06-4C51-851D-BBDFE69E2D2B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8 de la LOTAIP y 8 de su reglamento).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2419897"/>
        <a:ext cx="1350700" cy="578872"/>
      </dsp:txXfrm>
    </dsp:sp>
    <dsp:sp modelId="{4B5D3603-500B-4CA1-8D54-FBAD36694B8D}">
      <dsp:nvSpPr>
        <dsp:cNvPr id="0" name=""/>
        <dsp:cNvSpPr/>
      </dsp:nvSpPr>
      <dsp:spPr>
        <a:xfrm rot="5400000">
          <a:off x="4112239" y="-1016991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Promoción de la LOTAIP realizada por la institución a los servidores y a organizaciones de sociedad civil. 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1350700" y="1805774"/>
        <a:ext cx="6716073" cy="1131769"/>
      </dsp:txXfrm>
    </dsp:sp>
    <dsp:sp modelId="{49300A9E-6042-465C-AC0E-611250EB40BA}">
      <dsp:nvSpPr>
        <dsp:cNvPr id="0" name=""/>
        <dsp:cNvSpPr/>
      </dsp:nvSpPr>
      <dsp:spPr>
        <a:xfrm rot="5400000">
          <a:off x="-289435" y="3772801"/>
          <a:ext cx="1929572" cy="1350700"/>
        </a:xfrm>
        <a:prstGeom prst="chevron">
          <a:avLst/>
        </a:prstGeom>
        <a:solidFill>
          <a:schemeClr val="accent2"/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Art. 10 de la LOTAIP)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4158715"/>
        <a:ext cx="1350700" cy="578872"/>
      </dsp:txXfrm>
    </dsp:sp>
    <dsp:sp modelId="{6DCAC8AD-63D0-4378-8897-A8B7E6ECC69C}">
      <dsp:nvSpPr>
        <dsp:cNvPr id="0" name=""/>
        <dsp:cNvSpPr/>
      </dsp:nvSpPr>
      <dsp:spPr>
        <a:xfrm rot="5400000">
          <a:off x="4112239" y="721826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300" kern="120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Normas técnicas que aplica la institución para la custodia (manejo y archivo) de la documentación e información pública. 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1350700" y="3544591"/>
        <a:ext cx="6716073" cy="1131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A1B-2E2A-4B60-BB4F-E5B9C1E59474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17 – 18 de la LOTAIP y 10 de su Reglamento)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681079"/>
        <a:ext cx="1350700" cy="578872"/>
      </dsp:txXfrm>
    </dsp:sp>
    <dsp:sp modelId="{E80C8C25-EEF8-497A-8885-A8FEB3A7B045}">
      <dsp:nvSpPr>
        <dsp:cNvPr id="0" name=""/>
        <dsp:cNvSpPr/>
      </dsp:nvSpPr>
      <dsp:spPr>
        <a:xfrm rot="5400000">
          <a:off x="4111909" y="-2755479"/>
          <a:ext cx="125488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la institución cuenta o no con información declarada bajo reserva, en los términos de las leyes vigentes. 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1350700" y="66988"/>
        <a:ext cx="6716041" cy="1132365"/>
      </dsp:txXfrm>
    </dsp:sp>
    <dsp:sp modelId="{3A506CB9-5D06-4C51-851D-BBDFE69E2D2B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s-EC" sz="12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(Art. 13 de la LOTAIP).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2419897"/>
        <a:ext cx="1350700" cy="578872"/>
      </dsp:txXfrm>
    </dsp:sp>
    <dsp:sp modelId="{4B5D3603-500B-4CA1-8D54-FBAD36694B8D}">
      <dsp:nvSpPr>
        <dsp:cNvPr id="0" name=""/>
        <dsp:cNvSpPr/>
      </dsp:nvSpPr>
      <dsp:spPr>
        <a:xfrm rot="5400000">
          <a:off x="4112239" y="-1016991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alguna persona ha presentado señalamiento sobre falta de claridad (ambigüedad) en el manejo de la información pública difundida por las instituciones públicas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1350700" y="1805774"/>
        <a:ext cx="6716073" cy="1131769"/>
      </dsp:txXfrm>
    </dsp:sp>
    <dsp:sp modelId="{49300A9E-6042-465C-AC0E-611250EB40BA}">
      <dsp:nvSpPr>
        <dsp:cNvPr id="0" name=""/>
        <dsp:cNvSpPr/>
      </dsp:nvSpPr>
      <dsp:spPr>
        <a:xfrm rot="5400000">
          <a:off x="-289435" y="3772801"/>
          <a:ext cx="1929572" cy="1350700"/>
        </a:xfrm>
        <a:prstGeom prst="chevron">
          <a:avLst/>
        </a:prstGeom>
        <a:solidFill>
          <a:schemeClr val="accent2"/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  <a:latin typeface="Comic Sans MS" panose="030F0702030302020204" pitchFamily="66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(Art. 23 de la LOTAIP)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1" y="4158715"/>
        <a:ext cx="1350700" cy="578872"/>
      </dsp:txXfrm>
    </dsp:sp>
    <dsp:sp modelId="{6DCAC8AD-63D0-4378-8897-A8B7E6ECC69C}">
      <dsp:nvSpPr>
        <dsp:cNvPr id="0" name=""/>
        <dsp:cNvSpPr/>
      </dsp:nvSpPr>
      <dsp:spPr>
        <a:xfrm rot="5400000">
          <a:off x="4112239" y="721826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existieron sanciones a funcionarios de la institución por haber incurrido en actos u omisiones ilegítimas respecto del acceso a la información pública, es decir haber negado total o parcialmente. 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1350700" y="3544591"/>
        <a:ext cx="6716073" cy="11317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4A37A-39E3-45FF-B740-C7EF2D5BE4EA}">
      <dsp:nvSpPr>
        <dsp:cNvPr id="0" name=""/>
        <dsp:cNvSpPr/>
      </dsp:nvSpPr>
      <dsp:spPr>
        <a:xfrm>
          <a:off x="1935" y="0"/>
          <a:ext cx="4126807" cy="239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5.1 Literal c):                         ¿Qué se debe informar?</a:t>
          </a:r>
          <a:endParaRPr lang="es-ES" sz="2800" kern="1200" dirty="0">
            <a:latin typeface="Comic Sans MS" panose="030F0702030302020204" pitchFamily="66" charset="0"/>
          </a:endParaRPr>
        </a:p>
      </dsp:txBody>
      <dsp:txXfrm>
        <a:off x="72189" y="70254"/>
        <a:ext cx="3986299" cy="2258137"/>
      </dsp:txXfrm>
    </dsp:sp>
    <dsp:sp modelId="{1A3159A6-3D59-436B-A359-6235A02BD2A2}">
      <dsp:nvSpPr>
        <dsp:cNvPr id="0" name=""/>
        <dsp:cNvSpPr/>
      </dsp:nvSpPr>
      <dsp:spPr>
        <a:xfrm>
          <a:off x="4541423" y="687598"/>
          <a:ext cx="874883" cy="1023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>
            <a:solidFill>
              <a:schemeClr val="tx1"/>
            </a:solidFill>
          </a:endParaRPr>
        </a:p>
      </dsp:txBody>
      <dsp:txXfrm>
        <a:off x="4541423" y="892288"/>
        <a:ext cx="612418" cy="614068"/>
      </dsp:txXfrm>
    </dsp:sp>
    <dsp:sp modelId="{574B0148-554D-4C35-B336-603627A3270D}">
      <dsp:nvSpPr>
        <dsp:cNvPr id="0" name=""/>
        <dsp:cNvSpPr/>
      </dsp:nvSpPr>
      <dsp:spPr>
        <a:xfrm>
          <a:off x="5779466" y="0"/>
          <a:ext cx="4126807" cy="23986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rPr>
            <a:t>Si la entidad ha declarado información como reservada, para lo cual deberá presentar el listado índice correspondiente, actualizado de forma semestral.</a:t>
          </a:r>
          <a:endParaRPr lang="es-ES" sz="2100" kern="1200" dirty="0">
            <a:latin typeface="Comic Sans MS" panose="030F0702030302020204" pitchFamily="66" charset="0"/>
          </a:endParaRPr>
        </a:p>
      </dsp:txBody>
      <dsp:txXfrm>
        <a:off x="5849720" y="70254"/>
        <a:ext cx="3986299" cy="225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7534" y="0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1294-DF9C-42A4-93A3-8405D23D1A68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1737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7534" y="8841737"/>
            <a:ext cx="3043980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37E3-CD3C-4918-AD83-5C7FB35A569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607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7354" y="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17EA-8B0E-47FC-8585-0278BF2DC551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85" y="4422347"/>
            <a:ext cx="5619136" cy="41886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7354" y="8841710"/>
            <a:ext cx="3044109" cy="46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3897-398A-4A47-B022-1AB6E017055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115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3897-398A-4A47-B022-1AB6E0170554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96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6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74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6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6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82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35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7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08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64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04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484E-21D2-4C61-A5B7-1CBCA97CECC6}" type="datetimeFigureOut">
              <a:rPr lang="es-EC" smtClean="0"/>
              <a:t>13/8/2018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B829-73F8-42C9-AB1C-DE4A23AFE94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9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2.png"/><Relationship Id="rId5" Type="http://schemas.openxmlformats.org/officeDocument/2006/relationships/diagramData" Target="../diagrams/data8.xm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quitohonestogob-my.sharepoint.com/personal/maria_ibarra_quitohonesto_gob_ec/Documents/REPOSITORIO-NORMAS-GUIAS" TargetMode="External"/><Relationship Id="rId4" Type="http://schemas.openxmlformats.org/officeDocument/2006/relationships/hyperlink" Target="http://www.quitohonesto.gob.ec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5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93" y="652781"/>
            <a:ext cx="8895014" cy="45784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3847"/>
            <a:ext cx="12192000" cy="2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5" name="Imagen 4" descr="Resultado de imagen para imagen de un clip sujetando papel">
            <a:extLst>
              <a:ext uri="{FF2B5EF4-FFF2-40B4-BE49-F238E27FC236}">
                <a16:creationId xmlns:a16="http://schemas.microsoft.com/office/drawing/2014/main" id="{E20F5CCF-DC58-45C7-B046-48D7FA7323A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FA31D1D-B43C-4CDC-B63E-DFD374CDDCEB}"/>
              </a:ext>
            </a:extLst>
          </p:cNvPr>
          <p:cNvSpPr/>
          <p:nvPr/>
        </p:nvSpPr>
        <p:spPr>
          <a:xfrm>
            <a:off x="400050" y="481704"/>
            <a:ext cx="94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a):  ¿Qué se debe informar?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DBB6293-2709-48E6-8B9E-1E09344FE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403927"/>
              </p:ext>
            </p:extLst>
          </p:nvPr>
        </p:nvGraphicFramePr>
        <p:xfrm>
          <a:off x="746539" y="11566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908D777-9E42-4984-A565-67BB5DD84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87" flipH="1">
            <a:off x="9686529" y="2340636"/>
            <a:ext cx="1966561" cy="16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9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EE99137-90AE-4499-9E02-D47EC41E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30" y="4372003"/>
            <a:ext cx="1991970" cy="2262065"/>
          </a:xfrm>
          <a:prstGeom prst="rect">
            <a:avLst/>
          </a:prstGeom>
        </p:spPr>
      </p:pic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6" name="Imagen 5" descr="Resultado de imagen para imagen de un clip sujetando papel">
            <a:extLst>
              <a:ext uri="{FF2B5EF4-FFF2-40B4-BE49-F238E27FC236}">
                <a16:creationId xmlns:a16="http://schemas.microsoft.com/office/drawing/2014/main" id="{2227674C-DB2C-45F6-911B-9798A620A1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F6128A37-B7CA-4C08-A924-93381CDDE13F}"/>
              </a:ext>
            </a:extLst>
          </p:cNvPr>
          <p:cNvSpPr/>
          <p:nvPr/>
        </p:nvSpPr>
        <p:spPr>
          <a:xfrm rot="21136309">
            <a:off x="2675974" y="1390748"/>
            <a:ext cx="3948685" cy="1746938"/>
          </a:xfrm>
          <a:prstGeom prst="wedgeRoundRectCallout">
            <a:avLst>
              <a:gd name="adj1" fmla="val -72059"/>
              <a:gd name="adj2" fmla="val 396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detalle cuántas solicitudes de acceso a información pública recibió la institución durante el ejercicio fiscal y cómo fueron atendidas.</a:t>
            </a:r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8B45F535-85E0-45A2-97E6-7810AE6B8733}"/>
              </a:ext>
            </a:extLst>
          </p:cNvPr>
          <p:cNvSpPr/>
          <p:nvPr/>
        </p:nvSpPr>
        <p:spPr>
          <a:xfrm rot="560030">
            <a:off x="7659824" y="1406448"/>
            <a:ext cx="2830286" cy="2733725"/>
          </a:xfrm>
          <a:prstGeom prst="wedgeEllipseCallout">
            <a:avLst>
              <a:gd name="adj1" fmla="val 51021"/>
              <a:gd name="adj2" fmla="val 6030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¿Qué es una solicitud de acceso a información pública?</a:t>
            </a:r>
            <a:endParaRPr lang="es-ES" sz="2000" dirty="0">
              <a:latin typeface="Comic Sans MS" panose="030F0702030302020204" pitchFamily="66" charset="0"/>
            </a:endParaRPr>
          </a:p>
          <a:p>
            <a:pPr algn="ctr"/>
            <a:endParaRPr lang="es-EC" dirty="0"/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764AC7B6-22CE-4EC6-B1A9-B2C884B1E626}"/>
              </a:ext>
            </a:extLst>
          </p:cNvPr>
          <p:cNvSpPr/>
          <p:nvPr/>
        </p:nvSpPr>
        <p:spPr>
          <a:xfrm rot="20966806">
            <a:off x="3153273" y="3697021"/>
            <a:ext cx="4452092" cy="2411579"/>
          </a:xfrm>
          <a:prstGeom prst="wedgeRectCallout">
            <a:avLst>
              <a:gd name="adj1" fmla="val -74964"/>
              <a:gd name="adj2" fmla="val -504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 una petición escrita, dirigida a la máxima autoridad de una institución pública o persona jurídica concesionaria del Estado. 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endParaRPr lang="es-ES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solicitud debe contener de forma clara la identificación del solicitante y la ubicación de los datos o temas que la motivan</a:t>
            </a:r>
          </a:p>
          <a:p>
            <a:pPr algn="ctr"/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82CD55-4F22-4E8D-8428-2F30FB0F8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691" y="1347720"/>
            <a:ext cx="1546773" cy="409506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3F1C4E4-BC69-45D4-BBEE-8C5EFC4E58B3}"/>
              </a:ext>
            </a:extLst>
          </p:cNvPr>
          <p:cNvSpPr/>
          <p:nvPr/>
        </p:nvSpPr>
        <p:spPr>
          <a:xfrm>
            <a:off x="400050" y="481704"/>
            <a:ext cx="94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b):  ¿Qué se debe informar?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5" name="Imagen 4" descr="Resultado de imagen para imagen de un clip sujetando papel">
            <a:extLst>
              <a:ext uri="{FF2B5EF4-FFF2-40B4-BE49-F238E27FC236}">
                <a16:creationId xmlns:a16="http://schemas.microsoft.com/office/drawing/2014/main" id="{16C1B018-6302-47BA-8C39-29BE71AE497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A561FF0-45BE-409C-998B-D5A164FF8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795303"/>
              </p:ext>
            </p:extLst>
          </p:nvPr>
        </p:nvGraphicFramePr>
        <p:xfrm>
          <a:off x="746538" y="1357428"/>
          <a:ext cx="9908209" cy="239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8CC6EC5E-2D7A-411C-B558-42DA50CDE0BE}"/>
              </a:ext>
            </a:extLst>
          </p:cNvPr>
          <p:cNvSpPr/>
          <p:nvPr/>
        </p:nvSpPr>
        <p:spPr>
          <a:xfrm>
            <a:off x="2948609" y="3756073"/>
            <a:ext cx="2710069" cy="1558049"/>
          </a:xfrm>
          <a:prstGeom prst="wedgeEllipseCallout">
            <a:avLst>
              <a:gd name="adj1" fmla="val -48419"/>
              <a:gd name="adj2" fmla="val 6999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información reservada? </a:t>
            </a:r>
            <a:endParaRPr lang="es-EC" sz="2000" b="1" u="sng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90B2493C-A12D-4435-B9C7-F4A8DB55D4C8}"/>
              </a:ext>
            </a:extLst>
          </p:cNvPr>
          <p:cNvSpPr/>
          <p:nvPr/>
        </p:nvSpPr>
        <p:spPr>
          <a:xfrm>
            <a:off x="7860749" y="4359710"/>
            <a:ext cx="3429002" cy="1908823"/>
          </a:xfrm>
          <a:prstGeom prst="wedgeRoundRectCallout">
            <a:avLst>
              <a:gd name="adj1" fmla="val -65664"/>
              <a:gd name="adj2" fmla="val -3955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Documentación calificada de tal manera por los organismos competentes y bajo la legislación vigente.                                          * No se puede tener acceso a ella de manera pública.</a:t>
            </a:r>
            <a:endParaRPr lang="es-EC" sz="1600" b="1" u="sng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512D3D-CE44-4F2D-86A0-76EE5B11B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43" y="5139893"/>
            <a:ext cx="1447984" cy="13225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FF78DA-0340-461C-9E64-E4C00DFCC9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4852" r="15059" b="8413"/>
          <a:stretch/>
        </p:blipFill>
        <p:spPr>
          <a:xfrm>
            <a:off x="5954120" y="3950000"/>
            <a:ext cx="1155542" cy="20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E4A37A-39E3-45FF-B740-C7EF2D5BE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3E4A37A-39E3-45FF-B740-C7EF2D5BE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3159A6-3D59-436B-A359-6235A02B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A3159A6-3D59-436B-A359-6235A02BD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4B0148-554D-4C35-B336-603627A32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74B0148-554D-4C35-B336-603627A32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FEE636-E207-41C8-B5BB-A93340802F31}"/>
              </a:ext>
            </a:extLst>
          </p:cNvPr>
          <p:cNvSpPr/>
          <p:nvPr/>
        </p:nvSpPr>
        <p:spPr>
          <a:xfrm>
            <a:off x="525783" y="1991039"/>
            <a:ext cx="10483702" cy="3451651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marL="900430" algn="just">
              <a:lnSpc>
                <a:spcPct val="115000"/>
              </a:lnSpc>
              <a:spcAft>
                <a:spcPts val="1000"/>
              </a:spcAft>
            </a:pPr>
            <a:r>
              <a:rPr lang="es-EC" sz="3200" dirty="0">
                <a:latin typeface="Comic Sans MS" panose="030F0702030302020204" pitchFamily="66" charset="0"/>
                <a:ea typeface="PMingLiU" panose="02020500000000000000" pitchFamily="18" charset="-120"/>
                <a:cs typeface="Times New Roman" panose="02020603050405020304" pitchFamily="18" charset="0"/>
              </a:rPr>
              <a:t>La Comisión Metropolitana de Lucha Contra la Corrupción expresa su compromiso de trabajo, para continuar aportando a la construcción de una cultura de honestidad y transparencia en la gestión pública, en atención a sus deberes y atribuciones institucionales.</a:t>
            </a:r>
            <a:endParaRPr lang="es-EC" sz="3200" dirty="0">
              <a:effectLst/>
              <a:latin typeface="Comic Sans MS" panose="030F0702030302020204" pitchFamily="66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Gráfico 5" descr="Apretón de manos">
            <a:extLst>
              <a:ext uri="{FF2B5EF4-FFF2-40B4-BE49-F238E27FC236}">
                <a16:creationId xmlns:a16="http://schemas.microsoft.com/office/drawing/2014/main" id="{7EC3C611-BE11-4160-BEAD-87F8D6197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336" y="5052471"/>
            <a:ext cx="1696278" cy="1192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464EEB-89D5-47F1-AB2B-676387DA1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9" y="461316"/>
            <a:ext cx="1602409" cy="1513111"/>
          </a:xfrm>
          <a:prstGeom prst="rect">
            <a:avLst/>
          </a:prstGeom>
        </p:spPr>
      </p:pic>
      <p:pic>
        <p:nvPicPr>
          <p:cNvPr id="11" name="Imagen 10" descr="Resultado de imagen para imagen de un clip sujetando papel">
            <a:extLst>
              <a:ext uri="{FF2B5EF4-FFF2-40B4-BE49-F238E27FC236}">
                <a16:creationId xmlns:a16="http://schemas.microsoft.com/office/drawing/2014/main" id="{C7F8F2D9-615C-49AA-9833-AC49B7BB6DB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58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954EDC9-B920-40EA-BB98-FE9E5505EFC4}"/>
              </a:ext>
            </a:extLst>
          </p:cNvPr>
          <p:cNvSpPr/>
          <p:nvPr/>
        </p:nvSpPr>
        <p:spPr>
          <a:xfrm rot="21194600">
            <a:off x="552893" y="2039817"/>
            <a:ext cx="10802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Metropolitana de Lucha Contra la Corrupción – QUITO HONESTO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Av. Amazonas N21-252 y Jerónimo Carrión, Edif. Londres, 3er piso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www.quitohonesto.gob.ec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guía es de carácter informativo.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información utilizada para su desarrollo es de conocimiento y uso público.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Normativa y bibliografía involucrada: </a:t>
            </a: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Repositorio normativa </a:t>
            </a:r>
            <a:endParaRPr lang="es-ES" sz="2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Desarrollado en </a:t>
            </a:r>
            <a:r>
              <a:rPr lang="es-EC" sz="2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EC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 2016</a:t>
            </a:r>
            <a:endParaRPr lang="es-EC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marR="111125" algn="ctr">
              <a:spcAft>
                <a:spcPts val="0"/>
              </a:spcAft>
              <a:tabLst>
                <a:tab pos="460375" algn="l"/>
              </a:tabLst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Quito D.M., agosto de 2018</a:t>
            </a:r>
            <a:endParaRPr lang="es-EC" sz="2400" b="1" u="sng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719203-F9E5-4E66-882B-6B486440A1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5193" r="4723" b="5377"/>
          <a:stretch/>
        </p:blipFill>
        <p:spPr>
          <a:xfrm rot="20941156">
            <a:off x="1546808" y="248115"/>
            <a:ext cx="1067536" cy="1921566"/>
          </a:xfrm>
          <a:prstGeom prst="rect">
            <a:avLst/>
          </a:prstGeom>
        </p:spPr>
      </p:pic>
      <p:pic>
        <p:nvPicPr>
          <p:cNvPr id="9" name="Imagen 8" descr="Resultado de imagen para imagen de un clip sujetando papel">
            <a:extLst>
              <a:ext uri="{FF2B5EF4-FFF2-40B4-BE49-F238E27FC236}">
                <a16:creationId xmlns:a16="http://schemas.microsoft.com/office/drawing/2014/main" id="{E012A19A-EAA4-4235-A66E-EBA8C380AA9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0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C383436-EA1E-456E-9EBC-404EB1B0A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8390"/>
            <a:ext cx="1925782" cy="4877481"/>
          </a:xfrm>
          <a:prstGeom prst="rect">
            <a:avLst/>
          </a:prstGeom>
        </p:spPr>
      </p:pic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0C8C8A1F-AC8A-4B51-95BD-05BD67C2EE81}"/>
              </a:ext>
            </a:extLst>
          </p:cNvPr>
          <p:cNvGraphicFramePr/>
          <p:nvPr>
            <p:extLst/>
          </p:nvPr>
        </p:nvGraphicFramePr>
        <p:xfrm>
          <a:off x="5126182" y="1690255"/>
          <a:ext cx="6704560" cy="468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Bocadillo: rectángulo con esquinas redondeadas 23">
            <a:extLst>
              <a:ext uri="{FF2B5EF4-FFF2-40B4-BE49-F238E27FC236}">
                <a16:creationId xmlns:a16="http://schemas.microsoft.com/office/drawing/2014/main" id="{2ED10A7F-98D1-4ECA-8C7B-0CFE3BFD23A3}"/>
              </a:ext>
            </a:extLst>
          </p:cNvPr>
          <p:cNvSpPr/>
          <p:nvPr/>
        </p:nvSpPr>
        <p:spPr>
          <a:xfrm rot="707685">
            <a:off x="2318863" y="786275"/>
            <a:ext cx="4170188" cy="2010696"/>
          </a:xfrm>
          <a:prstGeom prst="wedgeRoundRectCallout">
            <a:avLst>
              <a:gd name="adj1" fmla="val -50174"/>
              <a:gd name="adj2" fmla="val 121054"/>
              <a:gd name="adj3" fmla="val 16667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La Comisión Metropolitana de Lucha Contra la Corrupción (QUITO HONESTO), fue creada mediante Resolución de Alcaldía 065 de 20/</a:t>
            </a:r>
            <a:r>
              <a:rPr lang="es-EC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ago</a:t>
            </a:r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/2002. 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Según lo establecido en la OM 0116 de 17/mar/2004, su </a:t>
            </a: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4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7E61EB8-BCC7-49EC-A27E-97462701EDF6}"/>
              </a:ext>
            </a:extLst>
          </p:cNvPr>
          <p:cNvSpPr/>
          <p:nvPr/>
        </p:nvSpPr>
        <p:spPr>
          <a:xfrm rot="20364465">
            <a:off x="359759" y="876174"/>
            <a:ext cx="380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C00000"/>
                </a:solidFill>
                <a:latin typeface="Tempus Sans ITC" panose="04020404030D07020202" pitchFamily="82" charset="0"/>
                <a:ea typeface="PMingLiU" panose="02020500000000000000" pitchFamily="18" charset="-120"/>
              </a:rPr>
              <a:t>Objetivo general de la guía</a:t>
            </a:r>
            <a:endParaRPr lang="es-EC" sz="2400" dirty="0">
              <a:solidFill>
                <a:srgbClr val="C0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" name="Imagen 9" descr="Resultado de imagen para imagen de un clip sujetando papel">
            <a:extLst>
              <a:ext uri="{FF2B5EF4-FFF2-40B4-BE49-F238E27FC236}">
                <a16:creationId xmlns:a16="http://schemas.microsoft.com/office/drawing/2014/main" id="{830ED758-AB0E-48C2-8B6B-DDE01C7E03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74EE3F4-7571-44D6-8D62-48415D04E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740336"/>
              </p:ext>
            </p:extLst>
          </p:nvPr>
        </p:nvGraphicFramePr>
        <p:xfrm>
          <a:off x="2551940" y="9740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533C52B-344D-4BBC-9121-DB8218525E89}"/>
              </a:ext>
            </a:extLst>
          </p:cNvPr>
          <p:cNvSpPr/>
          <p:nvPr/>
        </p:nvSpPr>
        <p:spPr>
          <a:xfrm rot="20364465">
            <a:off x="265522" y="2709853"/>
            <a:ext cx="2686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Tempus Sans ITC" panose="04020404030D07020202" pitchFamily="82" charset="0"/>
                <a:ea typeface="PMingLiU" panose="02020500000000000000" pitchFamily="18" charset="-120"/>
              </a:rPr>
              <a:t>Brindar información sobre temas relacionados a la transparencia a</a:t>
            </a:r>
            <a:endParaRPr lang="es-EC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2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24EAB-218B-4DE6-BC71-48540F18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9A24EAB-218B-4DE6-BC71-48540F18F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3DB489-EB1E-4A86-AA7A-402BCAADF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93DB489-EB1E-4A86-AA7A-402BCAADF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695144-DF12-44FE-A2D9-65016A5C0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47695144-DF12-44FE-A2D9-65016A5C0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92F64E-E207-4B98-9631-E88C019E3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292F64E-E207-4B98-9631-E88C019E3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8C692A-E415-4AF6-8099-E3E1C56C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B88C692A-E415-4AF6-8099-E3E1C56C7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227B61-94D8-4D45-8D46-41C3F4FB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38227B61-94D8-4D45-8D46-41C3F4FB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one"/>
        </p:bldSub>
      </p:bldGraphic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3D81D41-EC53-4FC1-8BDB-AE247DA0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51" y="1180094"/>
            <a:ext cx="6414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ES" altLang="es-EC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 y Acceso a la Información Pública</a:t>
            </a:r>
            <a:endParaRPr lang="es-EC" altLang="es-EC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s-ES" altLang="es-EC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ES" altLang="es-EC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59DC36-B3DF-4365-9E34-67625CC2F09F}"/>
              </a:ext>
            </a:extLst>
          </p:cNvPr>
          <p:cNvSpPr/>
          <p:nvPr/>
        </p:nvSpPr>
        <p:spPr>
          <a:xfrm>
            <a:off x="748651" y="505869"/>
            <a:ext cx="4933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PMingLiU" panose="02020500000000000000" pitchFamily="18" charset="-120"/>
              </a:rPr>
              <a:t>Tema y tabla de contenidos</a:t>
            </a:r>
            <a:endParaRPr lang="es-EC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2" name="Imagen 11" descr="Resultado de imagen para imagen de un clip sujetando papel">
            <a:extLst>
              <a:ext uri="{FF2B5EF4-FFF2-40B4-BE49-F238E27FC236}">
                <a16:creationId xmlns:a16="http://schemas.microsoft.com/office/drawing/2014/main" id="{AFDAF5D7-B966-4460-A984-E1BB6582BAD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id="{CF31462B-0D03-4584-A32D-5BC9DF71CB5E}"/>
              </a:ext>
            </a:extLst>
          </p:cNvPr>
          <p:cNvSpPr/>
          <p:nvPr/>
        </p:nvSpPr>
        <p:spPr>
          <a:xfrm>
            <a:off x="618927" y="1894562"/>
            <a:ext cx="5411222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1:</a:t>
            </a:r>
          </a:p>
          <a:p>
            <a:pPr marL="742950" marR="111125" lvl="1" indent="-285750">
              <a:buFont typeface="+mj-lt"/>
              <a:buAutoNum type="arabicPeriod"/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transparencia en la gestión pública?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11125" lvl="1" indent="-285750" algn="just">
              <a:spcAft>
                <a:spcPts val="0"/>
              </a:spcAft>
              <a:buFont typeface="+mj-lt"/>
              <a:buAutoNum type="arabicPeriod"/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información pública?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11125" lvl="1" indent="-285750">
              <a:buFont typeface="+mj-lt"/>
              <a:buAutoNum type="arabicPeriod"/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derecho humano de acceso a la información pública.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111125" lvl="1" indent="-285750">
              <a:buFont typeface="+mj-lt"/>
              <a:buAutoNum type="arabicPeriod"/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 Orgánica de Transparencia y Acceso a la   Información Pública – LOTAIP: Ámbito de  aplicación 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F18F0D1-F7C9-4170-89F2-3BFC46D1953C}"/>
              </a:ext>
            </a:extLst>
          </p:cNvPr>
          <p:cNvSpPr/>
          <p:nvPr/>
        </p:nvSpPr>
        <p:spPr>
          <a:xfrm>
            <a:off x="589055" y="4190679"/>
            <a:ext cx="54709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2:</a:t>
            </a: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¿Qué establece el artículo 12 de la LOTAIP y sus literales?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29E6B30-B41A-4CF9-B45D-09E04361E356}"/>
              </a:ext>
            </a:extLst>
          </p:cNvPr>
          <p:cNvSpPr/>
          <p:nvPr/>
        </p:nvSpPr>
        <p:spPr>
          <a:xfrm>
            <a:off x="618928" y="5343994"/>
            <a:ext cx="54770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 lvl="1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3:</a:t>
            </a:r>
          </a:p>
          <a:p>
            <a:pPr marR="111125" lvl="1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¿Qué se debe informar según lo dispuesto en el literal a)?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125" lvl="1">
              <a:tabLst>
                <a:tab pos="460375" algn="l"/>
              </a:tabLst>
            </a:pP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746C255A-D3EA-4EBD-9FEF-07F327253A76}"/>
              </a:ext>
            </a:extLst>
          </p:cNvPr>
          <p:cNvSpPr/>
          <p:nvPr/>
        </p:nvSpPr>
        <p:spPr>
          <a:xfrm>
            <a:off x="6617245" y="2337512"/>
            <a:ext cx="542013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4:</a:t>
            </a: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 ¿Qué se debe informar según lo dispuesto en el literal b)?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 ¿Qué es una solicitud de acceso a información pública? 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E5A6A6F8-B1E9-45E5-B74E-B3ED8AD73E40}"/>
              </a:ext>
            </a:extLst>
          </p:cNvPr>
          <p:cNvSpPr/>
          <p:nvPr/>
        </p:nvSpPr>
        <p:spPr>
          <a:xfrm>
            <a:off x="6672739" y="3906543"/>
            <a:ext cx="536464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Subtema 5:</a:t>
            </a: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 ¿Qué se debe informar según lo dispuesto en el literal c)?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 ¿Qué es la información reserva? 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125">
              <a:tabLst>
                <a:tab pos="460375" algn="l"/>
              </a:tabLst>
            </a:pPr>
            <a:r>
              <a:rPr lang="es-ES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 ¿Qué es la información confidencial?</a:t>
            </a:r>
            <a:endParaRPr lang="es-EC" sz="1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4D381288-7802-4108-AAA2-4206D3461A58}"/>
              </a:ext>
            </a:extLst>
          </p:cNvPr>
          <p:cNvCxnSpPr/>
          <p:nvPr/>
        </p:nvCxnSpPr>
        <p:spPr>
          <a:xfrm rot="5400000" flipH="1" flipV="1">
            <a:off x="5345296" y="3927103"/>
            <a:ext cx="2022654" cy="521245"/>
          </a:xfrm>
          <a:prstGeom prst="curvedConnector3">
            <a:avLst>
              <a:gd name="adj1" fmla="val 47379"/>
            </a:avLst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build="allAtOnce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6" name="Imagen 15" descr="Resultado de imagen para imagen de un clip sujetando papel">
            <a:extLst>
              <a:ext uri="{FF2B5EF4-FFF2-40B4-BE49-F238E27FC236}">
                <a16:creationId xmlns:a16="http://schemas.microsoft.com/office/drawing/2014/main" id="{B8ECF08D-31D5-4CC1-8421-6B041EAD2A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Bocadillo nube: nube 16">
            <a:extLst>
              <a:ext uri="{FF2B5EF4-FFF2-40B4-BE49-F238E27FC236}">
                <a16:creationId xmlns:a16="http://schemas.microsoft.com/office/drawing/2014/main" id="{B780D8EA-676B-4A1B-B680-02D18FBBE10E}"/>
              </a:ext>
            </a:extLst>
          </p:cNvPr>
          <p:cNvSpPr/>
          <p:nvPr/>
        </p:nvSpPr>
        <p:spPr>
          <a:xfrm>
            <a:off x="1593173" y="608936"/>
            <a:ext cx="2948880" cy="1881809"/>
          </a:xfrm>
          <a:prstGeom prst="cloudCallout">
            <a:avLst>
              <a:gd name="adj1" fmla="val -31785"/>
              <a:gd name="adj2" fmla="val 929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transparencia en la gestión pública?</a:t>
            </a:r>
            <a:endParaRPr lang="es-EC" i="1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D61EFC-B7AC-48F8-BFB9-9A8D0915B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992" flipH="1">
            <a:off x="990041" y="3646911"/>
            <a:ext cx="1685455" cy="1648539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8B0103E-AEE0-492A-A79C-3829F1409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759512"/>
              </p:ext>
            </p:extLst>
          </p:nvPr>
        </p:nvGraphicFramePr>
        <p:xfrm>
          <a:off x="3446136" y="957068"/>
          <a:ext cx="86133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6245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F1927-2431-4680-AAED-A75B7F0E5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DD1F1927-2431-4680-AAED-A75B7F0E5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392C37-0EB2-4AB2-8BB1-E9EBD8D1E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B392C37-0EB2-4AB2-8BB1-E9EBD8D1E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54720-981F-4EAD-965D-AA44B79F8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57F54720-981F-4EAD-965D-AA44B79F8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6" name="Imagen 15" descr="Resultado de imagen para imagen de un clip sujetando papel">
            <a:extLst>
              <a:ext uri="{FF2B5EF4-FFF2-40B4-BE49-F238E27FC236}">
                <a16:creationId xmlns:a16="http://schemas.microsoft.com/office/drawing/2014/main" id="{B8ECF08D-31D5-4CC1-8421-6B041EAD2A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31F191AA-6CE0-4D2E-8089-D2BD87453BC5}"/>
              </a:ext>
            </a:extLst>
          </p:cNvPr>
          <p:cNvSpPr/>
          <p:nvPr/>
        </p:nvSpPr>
        <p:spPr>
          <a:xfrm rot="21159278">
            <a:off x="2202913" y="367924"/>
            <a:ext cx="3491464" cy="1459982"/>
          </a:xfrm>
          <a:prstGeom prst="wedgeEllipseCallout">
            <a:avLst>
              <a:gd name="adj1" fmla="val -56978"/>
              <a:gd name="adj2" fmla="val 425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información pública?</a:t>
            </a:r>
            <a:endParaRPr lang="es-EC" b="1" i="1" u="sng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9CE0F1-2D95-4D40-9B58-B0E37EDAF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752101"/>
              </p:ext>
            </p:extLst>
          </p:nvPr>
        </p:nvGraphicFramePr>
        <p:xfrm>
          <a:off x="2783180" y="951452"/>
          <a:ext cx="86706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B528092-6AD9-491B-A322-8F3E30ACD8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352">
            <a:off x="489467" y="1694647"/>
            <a:ext cx="1447984" cy="13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7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6BB69-1E4B-47DD-834D-7822E2B1D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B226BB69-1E4B-47DD-834D-7822E2B1D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26FD6C-2778-4807-9833-D6FD62D7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C326FD6C-2778-4807-9833-D6FD62D7A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F7894-B009-4E30-A318-E6BE3347D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F58F7894-B009-4E30-A318-E6BE3347D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65FA6-6696-48EB-8C44-F17C878C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4E65FA6-6696-48EB-8C44-F17C878C2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9CCD1-B8B5-412E-ADB5-65C5EA7A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FE9CCD1-B8B5-412E-ADB5-65C5EA7AA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FAA25-6057-447C-B6EF-29F09FE1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A7FAA25-6057-447C-B6EF-29F09FE1D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60618-A959-4474-A360-5A0842CB2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7A460618-A959-4474-A360-5A0842CB2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A9226-82F3-483E-978F-3D99E3BB5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B38A9226-82F3-483E-978F-3D99E3BB5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D813B-BA2D-4F94-B5B1-469BECD21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B9BD813B-BA2D-4F94-B5B1-469BECD21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EAC3F-E59A-48D7-ACBA-65ECB0EE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6F3EAC3F-E59A-48D7-ACBA-65ECB0EE7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FF091-A35C-4FDD-91F4-17E6E82C3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EE4FF091-A35C-4FDD-91F4-17E6E82C3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521BAB0-D4D8-4436-86E3-8F60B848C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907" r="4861" b="5162"/>
          <a:stretch/>
        </p:blipFill>
        <p:spPr>
          <a:xfrm rot="21189227">
            <a:off x="294589" y="2044097"/>
            <a:ext cx="2115054" cy="1713099"/>
          </a:xfrm>
          <a:prstGeom prst="rect">
            <a:avLst/>
          </a:prstGeom>
        </p:spPr>
      </p:pic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0" name="Imagen 9" descr="Resultado de imagen para imagen de un clip sujetando papel">
            <a:extLst>
              <a:ext uri="{FF2B5EF4-FFF2-40B4-BE49-F238E27FC236}">
                <a16:creationId xmlns:a16="http://schemas.microsoft.com/office/drawing/2014/main" id="{C86C6211-3FE6-468B-8C0D-D8FCF0A0BAF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1CE574-92AC-45D3-9A5F-882C27AFEB2F}"/>
              </a:ext>
            </a:extLst>
          </p:cNvPr>
          <p:cNvSpPr/>
          <p:nvPr/>
        </p:nvSpPr>
        <p:spPr>
          <a:xfrm>
            <a:off x="696036" y="408881"/>
            <a:ext cx="8401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derecho humano de acceso a la información pública.</a:t>
            </a:r>
            <a:endParaRPr lang="es-EC" sz="24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EFC7D434-620E-4F77-AF1C-32FC67B84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207645"/>
              </p:ext>
            </p:extLst>
          </p:nvPr>
        </p:nvGraphicFramePr>
        <p:xfrm>
          <a:off x="1405719" y="1217872"/>
          <a:ext cx="9758150" cy="515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211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B1F5390-1F54-4939-B600-5D7EBEB90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graphicEl>
                                              <a:dgm id="{6B1F5390-1F54-4939-B600-5D7EBEB90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6B1F5390-1F54-4939-B600-5D7EBEB90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6B1F5390-1F54-4939-B600-5D7EBEB90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D6D6976-E5F4-45AB-8576-D6DFBC90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graphicEl>
                                              <a:dgm id="{3D6D6976-E5F4-45AB-8576-D6DFBC907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3D6D6976-E5F4-45AB-8576-D6DFBC90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graphicEl>
                                              <a:dgm id="{3D6D6976-E5F4-45AB-8576-D6DFBC90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F8FEB06-C9DB-457A-91BF-8649B0D9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graphicEl>
                                              <a:dgm id="{4F8FEB06-C9DB-457A-91BF-8649B0D98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graphicEl>
                                              <a:dgm id="{4F8FEB06-C9DB-457A-91BF-8649B0D9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graphicEl>
                                              <a:dgm id="{4F8FEB06-C9DB-457A-91BF-8649B0D9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CF0110B-E228-4FEC-8924-B714C1204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graphicEl>
                                              <a:dgm id="{DCF0110B-E228-4FEC-8924-B714C1204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graphicEl>
                                              <a:dgm id="{DCF0110B-E228-4FEC-8924-B714C1204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graphicEl>
                                              <a:dgm id="{DCF0110B-E228-4FEC-8924-B714C1204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055D39F-72DF-42B7-B8B9-649F4396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graphicEl>
                                              <a:dgm id="{0055D39F-72DF-42B7-B8B9-649F43962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graphicEl>
                                              <a:dgm id="{0055D39F-72DF-42B7-B8B9-649F4396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graphicEl>
                                              <a:dgm id="{0055D39F-72DF-42B7-B8B9-649F4396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1D4A31B-49D5-4C19-A34A-27F7FCA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graphicEl>
                                              <a:dgm id="{81D4A31B-49D5-4C19-A34A-27F7FCA49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graphicEl>
                                              <a:dgm id="{81D4A31B-49D5-4C19-A34A-27F7FCA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graphicEl>
                                              <a:dgm id="{81D4A31B-49D5-4C19-A34A-27F7FCA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5185D5B-A9E3-4DF4-9C04-94BAEE0ED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graphicEl>
                                              <a:dgm id="{85185D5B-A9E3-4DF4-9C04-94BAEE0ED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graphicEl>
                                              <a:dgm id="{85185D5B-A9E3-4DF4-9C04-94BAEE0ED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graphicEl>
                                              <a:dgm id="{85185D5B-A9E3-4DF4-9C04-94BAEE0ED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3939130-B0E0-428F-8BFC-1FE799EF6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graphicEl>
                                              <a:dgm id="{E3939130-B0E0-428F-8BFC-1FE799EF6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graphicEl>
                                              <a:dgm id="{E3939130-B0E0-428F-8BFC-1FE799EF6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graphicEl>
                                              <a:dgm id="{E3939130-B0E0-428F-8BFC-1FE799EF6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D1137F9-0C63-41C4-AD50-0427184F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graphicEl>
                                              <a:dgm id="{DD1137F9-0C63-41C4-AD50-0427184F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graphicEl>
                                              <a:dgm id="{DD1137F9-0C63-41C4-AD50-0427184F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graphicEl>
                                              <a:dgm id="{DD1137F9-0C63-41C4-AD50-0427184F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C47DE2-01EB-4CA2-9BEB-A10A5D7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>
                                            <p:graphicEl>
                                              <a:dgm id="{8AC47DE2-01EB-4CA2-9BEB-A10A5D7FE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graphicEl>
                                              <a:dgm id="{8AC47DE2-01EB-4CA2-9BEB-A10A5D7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graphicEl>
                                              <a:dgm id="{8AC47DE2-01EB-4CA2-9BEB-A10A5D7F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10" name="Imagen 9" descr="Resultado de imagen para imagen de un clip sujetando papel">
            <a:extLst>
              <a:ext uri="{FF2B5EF4-FFF2-40B4-BE49-F238E27FC236}">
                <a16:creationId xmlns:a16="http://schemas.microsoft.com/office/drawing/2014/main" id="{C660A411-B524-4BF7-8694-97465BD87F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CC57741F-551B-45CF-910B-6399CAF935E1}"/>
              </a:ext>
            </a:extLst>
          </p:cNvPr>
          <p:cNvSpPr/>
          <p:nvPr/>
        </p:nvSpPr>
        <p:spPr>
          <a:xfrm>
            <a:off x="1588901" y="1283413"/>
            <a:ext cx="3764977" cy="2502816"/>
          </a:xfrm>
          <a:prstGeom prst="wedgeRoundRectCallout">
            <a:avLst>
              <a:gd name="adj1" fmla="val -44385"/>
              <a:gd name="adj2" fmla="val 845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instituciones públicas y personas jurídicas deben presentar al órgano pertinente, hasta el último día laborable del mes de marzo de cada año, un informe anual sobre el cumplimiento del derecho de acceso a la información pública. </a:t>
            </a:r>
            <a:endParaRPr lang="es-EC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Globo: flecha hacia abajo 15">
            <a:extLst>
              <a:ext uri="{FF2B5EF4-FFF2-40B4-BE49-F238E27FC236}">
                <a16:creationId xmlns:a16="http://schemas.microsoft.com/office/drawing/2014/main" id="{D36FAA76-5313-424A-885F-02E4B6D48C33}"/>
              </a:ext>
            </a:extLst>
          </p:cNvPr>
          <p:cNvSpPr/>
          <p:nvPr/>
        </p:nvSpPr>
        <p:spPr>
          <a:xfrm>
            <a:off x="6387548" y="2529311"/>
            <a:ext cx="5327374" cy="137790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a)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 del período anterior sobre el cumplimiento de las obligaciones que le asigna la ley;</a:t>
            </a:r>
            <a:endParaRPr 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C" dirty="0"/>
          </a:p>
        </p:txBody>
      </p:sp>
      <p:sp>
        <p:nvSpPr>
          <p:cNvPr id="21" name="Globo: flecha hacia abajo 20">
            <a:extLst>
              <a:ext uri="{FF2B5EF4-FFF2-40B4-BE49-F238E27FC236}">
                <a16:creationId xmlns:a16="http://schemas.microsoft.com/office/drawing/2014/main" id="{FCFF9099-64FB-426D-A024-A06F2D0C0DB1}"/>
              </a:ext>
            </a:extLst>
          </p:cNvPr>
          <p:cNvSpPr/>
          <p:nvPr/>
        </p:nvSpPr>
        <p:spPr>
          <a:xfrm>
            <a:off x="6387548" y="4039441"/>
            <a:ext cx="5327374" cy="1303743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b)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Solicitudes de acceso a la información y el trámite dado a cada una de ellas;</a:t>
            </a:r>
            <a:endParaRPr 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C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841076-3556-45EF-9176-1C2ED4C5D4C9}"/>
              </a:ext>
            </a:extLst>
          </p:cNvPr>
          <p:cNvSpPr/>
          <p:nvPr/>
        </p:nvSpPr>
        <p:spPr>
          <a:xfrm>
            <a:off x="6482245" y="5507237"/>
            <a:ext cx="5232678" cy="867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c)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semestral actualizado sobre el listado índice de información reservada.</a:t>
            </a:r>
            <a:endParaRPr 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CF653BA-AD65-4C7E-96C1-6C267A3DE6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4852" r="15059" b="8413"/>
          <a:stretch/>
        </p:blipFill>
        <p:spPr>
          <a:xfrm rot="21121083" flipH="1">
            <a:off x="334574" y="4203914"/>
            <a:ext cx="1388876" cy="203478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9C214C-3267-4282-8B5C-C2CCC0D04849}"/>
              </a:ext>
            </a:extLst>
          </p:cNvPr>
          <p:cNvSpPr/>
          <p:nvPr/>
        </p:nvSpPr>
        <p:spPr>
          <a:xfrm>
            <a:off x="400049" y="483704"/>
            <a:ext cx="9426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establece el artículo 12 de la LOTAIP y sus literales?</a:t>
            </a:r>
            <a:endParaRPr lang="es-EC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7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6" grpId="0" animBg="1"/>
      <p:bldP spid="2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77F801DE-5015-4293-92B2-42ABAC327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388"/>
            <a:ext cx="12192000" cy="201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BE273-C626-482B-BD3B-98AFF771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71" y="0"/>
            <a:ext cx="2365029" cy="1217872"/>
          </a:xfrm>
          <a:prstGeom prst="rect">
            <a:avLst/>
          </a:prstGeom>
        </p:spPr>
      </p:pic>
      <p:pic>
        <p:nvPicPr>
          <p:cNvPr id="5" name="Imagen 4" descr="Resultado de imagen para imagen de un clip sujetando papel">
            <a:extLst>
              <a:ext uri="{FF2B5EF4-FFF2-40B4-BE49-F238E27FC236}">
                <a16:creationId xmlns:a16="http://schemas.microsoft.com/office/drawing/2014/main" id="{E20F5CCF-DC58-45C7-B046-48D7FA7323A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2768" r="36607"/>
          <a:stretch/>
        </p:blipFill>
        <p:spPr bwMode="auto">
          <a:xfrm>
            <a:off x="0" y="0"/>
            <a:ext cx="400050" cy="109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FA31D1D-B43C-4CDC-B63E-DFD374CDDCEB}"/>
              </a:ext>
            </a:extLst>
          </p:cNvPr>
          <p:cNvSpPr/>
          <p:nvPr/>
        </p:nvSpPr>
        <p:spPr>
          <a:xfrm>
            <a:off x="400050" y="481704"/>
            <a:ext cx="94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Literal a):  ¿Qué se debe informar?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DBB6293-2709-48E6-8B9E-1E09344FE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71611"/>
              </p:ext>
            </p:extLst>
          </p:nvPr>
        </p:nvGraphicFramePr>
        <p:xfrm>
          <a:off x="2704641" y="1222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EF9360D1-3ADC-4C4C-9E06-F9F86E23EE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87">
            <a:off x="279484" y="2448801"/>
            <a:ext cx="2143014" cy="16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BB9C3A1B-2E2A-4B60-BB4F-E5B9C1E59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graphicEl>
                                              <a:dgm id="{E80C8C25-EEF8-497A-8885-A8FEB3A7B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graphicEl>
                                              <a:dgm id="{3A506CB9-5D06-4C51-851D-BBDFE69E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graphicEl>
                                              <a:dgm id="{4B5D3603-500B-4CA1-8D54-FBAD36694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graphicEl>
                                              <a:dgm id="{49300A9E-6042-465C-AC0E-611250EB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graphicEl>
                                              <a:dgm id="{6DCAC8AD-63D0-4378-8897-A8B7E6ECC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</TotalTime>
  <Words>939</Words>
  <Application>Microsoft Office PowerPoint</Application>
  <PresentationFormat>Panorámica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PMingLiU</vt:lpstr>
      <vt:lpstr>Arial</vt:lpstr>
      <vt:lpstr>Calibri</vt:lpstr>
      <vt:lpstr>Calibri Light</vt:lpstr>
      <vt:lpstr>Comic Sans MS</vt:lpstr>
      <vt:lpstr>Tempus Sans ITC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Gary Alexei López Vélez</dc:creator>
  <cp:lastModifiedBy>María Leisi Ibarra Segura</cp:lastModifiedBy>
  <cp:revision>360</cp:revision>
  <cp:lastPrinted>2018-01-30T21:36:17Z</cp:lastPrinted>
  <dcterms:created xsi:type="dcterms:W3CDTF">2015-11-04T17:11:27Z</dcterms:created>
  <dcterms:modified xsi:type="dcterms:W3CDTF">2018-08-13T15:56:02Z</dcterms:modified>
</cp:coreProperties>
</file>